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quickStyle3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 bookmarkIdSeed="4">
  <p:sldMasterIdLst>
    <p:sldMasterId id="2147483816" r:id="rId1"/>
  </p:sldMasterIdLst>
  <p:sldIdLst>
    <p:sldId id="256" r:id="rId2"/>
    <p:sldId id="258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59" r:id="rId16"/>
    <p:sldId id="272" r:id="rId17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>
        <p:scale>
          <a:sx n="78" d="100"/>
          <a:sy n="78" d="100"/>
        </p:scale>
        <p:origin x="-113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A2EE277-DD1B-4EF4-AEDB-F1EF064322B8}" type="doc">
      <dgm:prSet loTypeId="urn:microsoft.com/office/officeart/2005/8/layout/hList6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pPr rtl="1"/>
          <a:endParaRPr lang="ar-SA"/>
        </a:p>
      </dgm:t>
    </dgm:pt>
    <dgm:pt modelId="{032500C2-31C5-48CB-AEB4-DAD062FEDE57}">
      <dgm:prSet phldrT="[نص]"/>
      <dgm:spPr/>
      <dgm:t>
        <a:bodyPr/>
        <a:lstStyle/>
        <a:p>
          <a:pPr rtl="1"/>
          <a:r>
            <a:rPr lang="ar-SA" b="1" dirty="0" smtClean="0">
              <a:solidFill>
                <a:srgbClr val="FF0000"/>
              </a:solidFill>
            </a:rPr>
            <a:t>العدوان كوسيلة  </a:t>
          </a:r>
          <a:endParaRPr lang="ar-SA" b="1" dirty="0">
            <a:solidFill>
              <a:srgbClr val="FF0000"/>
            </a:solidFill>
          </a:endParaRPr>
        </a:p>
      </dgm:t>
    </dgm:pt>
    <dgm:pt modelId="{F019D0D1-082E-4128-9EA2-CB35818BAEF2}" type="parTrans" cxnId="{63559C27-A638-410A-8331-186DAB723E8F}">
      <dgm:prSet/>
      <dgm:spPr/>
      <dgm:t>
        <a:bodyPr/>
        <a:lstStyle/>
        <a:p>
          <a:pPr rtl="1"/>
          <a:endParaRPr lang="ar-SA"/>
        </a:p>
      </dgm:t>
    </dgm:pt>
    <dgm:pt modelId="{E5379DBF-D959-4B48-96F4-98277236A48D}" type="sibTrans" cxnId="{63559C27-A638-410A-8331-186DAB723E8F}">
      <dgm:prSet/>
      <dgm:spPr/>
      <dgm:t>
        <a:bodyPr/>
        <a:lstStyle/>
        <a:p>
          <a:pPr rtl="1"/>
          <a:endParaRPr lang="ar-SA"/>
        </a:p>
      </dgm:t>
    </dgm:pt>
    <dgm:pt modelId="{422E1E00-D01F-4563-A8FE-144E77C64561}">
      <dgm:prSet phldrT="[نص]" phldr="1"/>
      <dgm:spPr/>
      <dgm:t>
        <a:bodyPr/>
        <a:lstStyle/>
        <a:p>
          <a:pPr rtl="1"/>
          <a:endParaRPr lang="ar-SA"/>
        </a:p>
      </dgm:t>
    </dgm:pt>
    <dgm:pt modelId="{CC605B0A-C44C-40F6-BF01-C2F4EFCDE9A7}" type="parTrans" cxnId="{A9B95ACB-636E-4DE6-9408-CCD72A982AB8}">
      <dgm:prSet/>
      <dgm:spPr/>
      <dgm:t>
        <a:bodyPr/>
        <a:lstStyle/>
        <a:p>
          <a:pPr rtl="1"/>
          <a:endParaRPr lang="ar-SA"/>
        </a:p>
      </dgm:t>
    </dgm:pt>
    <dgm:pt modelId="{7ECA79A9-D5C7-48B8-B7CA-189FB9CB4370}" type="sibTrans" cxnId="{A9B95ACB-636E-4DE6-9408-CCD72A982AB8}">
      <dgm:prSet/>
      <dgm:spPr/>
      <dgm:t>
        <a:bodyPr/>
        <a:lstStyle/>
        <a:p>
          <a:pPr rtl="1"/>
          <a:endParaRPr lang="ar-SA"/>
        </a:p>
      </dgm:t>
    </dgm:pt>
    <dgm:pt modelId="{2DB69101-7EC6-44C4-AEBE-EC5FB089BDF7}">
      <dgm:prSet phldrT="[نص]" phldr="1"/>
      <dgm:spPr/>
      <dgm:t>
        <a:bodyPr/>
        <a:lstStyle/>
        <a:p>
          <a:pPr rtl="1"/>
          <a:endParaRPr lang="ar-SA"/>
        </a:p>
      </dgm:t>
    </dgm:pt>
    <dgm:pt modelId="{5AC6C67B-7818-4436-AFAC-1451D42FC07A}" type="parTrans" cxnId="{E8A499FC-71B2-4726-B8C5-AEF8180A5C73}">
      <dgm:prSet/>
      <dgm:spPr/>
      <dgm:t>
        <a:bodyPr/>
        <a:lstStyle/>
        <a:p>
          <a:pPr rtl="1"/>
          <a:endParaRPr lang="ar-SA"/>
        </a:p>
      </dgm:t>
    </dgm:pt>
    <dgm:pt modelId="{B0EB5C62-75F6-4AC2-B557-E5CE70150456}" type="sibTrans" cxnId="{E8A499FC-71B2-4726-B8C5-AEF8180A5C73}">
      <dgm:prSet/>
      <dgm:spPr/>
      <dgm:t>
        <a:bodyPr/>
        <a:lstStyle/>
        <a:p>
          <a:pPr rtl="1"/>
          <a:endParaRPr lang="ar-SA"/>
        </a:p>
      </dgm:t>
    </dgm:pt>
    <dgm:pt modelId="{CE6F74B3-19D5-4973-B631-40DC4F1F51F1}">
      <dgm:prSet phldrT="[نص]"/>
      <dgm:spPr/>
      <dgm:t>
        <a:bodyPr/>
        <a:lstStyle/>
        <a:p>
          <a:pPr rtl="1"/>
          <a:r>
            <a:rPr lang="ar-SA" b="1" dirty="0" smtClean="0">
              <a:solidFill>
                <a:srgbClr val="FF0000"/>
              </a:solidFill>
            </a:rPr>
            <a:t>العدوان كغاية</a:t>
          </a:r>
          <a:endParaRPr lang="ar-SA" b="1" dirty="0">
            <a:solidFill>
              <a:srgbClr val="FF0000"/>
            </a:solidFill>
          </a:endParaRPr>
        </a:p>
      </dgm:t>
    </dgm:pt>
    <dgm:pt modelId="{57585789-BB46-47B7-8D69-E2BD47AC5837}" type="parTrans" cxnId="{51AA0D34-AE3F-416A-93EB-AA7344BB7C43}">
      <dgm:prSet/>
      <dgm:spPr/>
      <dgm:t>
        <a:bodyPr/>
        <a:lstStyle/>
        <a:p>
          <a:pPr rtl="1"/>
          <a:endParaRPr lang="ar-SA"/>
        </a:p>
      </dgm:t>
    </dgm:pt>
    <dgm:pt modelId="{AB1765CD-8175-4A99-8376-502A2A64A969}" type="sibTrans" cxnId="{51AA0D34-AE3F-416A-93EB-AA7344BB7C43}">
      <dgm:prSet/>
      <dgm:spPr/>
      <dgm:t>
        <a:bodyPr/>
        <a:lstStyle/>
        <a:p>
          <a:pPr rtl="1"/>
          <a:endParaRPr lang="ar-SA"/>
        </a:p>
      </dgm:t>
    </dgm:pt>
    <dgm:pt modelId="{60C186BA-B573-410A-9858-323395272168}">
      <dgm:prSet phldrT="[نص]" phldr="1"/>
      <dgm:spPr/>
      <dgm:t>
        <a:bodyPr/>
        <a:lstStyle/>
        <a:p>
          <a:pPr rtl="1"/>
          <a:endParaRPr lang="ar-SA"/>
        </a:p>
      </dgm:t>
    </dgm:pt>
    <dgm:pt modelId="{5877B054-329F-437C-BE21-F0EF7D0A1C21}" type="parTrans" cxnId="{C1759DAD-0C45-462E-9E36-2641DFB91FBA}">
      <dgm:prSet/>
      <dgm:spPr/>
      <dgm:t>
        <a:bodyPr/>
        <a:lstStyle/>
        <a:p>
          <a:pPr rtl="1"/>
          <a:endParaRPr lang="ar-SA"/>
        </a:p>
      </dgm:t>
    </dgm:pt>
    <dgm:pt modelId="{D0FBEFB8-04A1-4AF1-8B07-7B693D996E69}" type="sibTrans" cxnId="{C1759DAD-0C45-462E-9E36-2641DFB91FBA}">
      <dgm:prSet/>
      <dgm:spPr/>
      <dgm:t>
        <a:bodyPr/>
        <a:lstStyle/>
        <a:p>
          <a:pPr rtl="1"/>
          <a:endParaRPr lang="ar-SA"/>
        </a:p>
      </dgm:t>
    </dgm:pt>
    <dgm:pt modelId="{F0F2F481-CE39-43E5-A6CF-27DE507E9621}">
      <dgm:prSet phldrT="[نص]" phldr="1"/>
      <dgm:spPr/>
      <dgm:t>
        <a:bodyPr/>
        <a:lstStyle/>
        <a:p>
          <a:pPr rtl="1"/>
          <a:endParaRPr lang="ar-SA"/>
        </a:p>
      </dgm:t>
    </dgm:pt>
    <dgm:pt modelId="{17903C51-14CA-4D33-90D8-2B54098486E3}" type="parTrans" cxnId="{18B0D248-A687-43DB-8DD8-7282E0AE4BA9}">
      <dgm:prSet/>
      <dgm:spPr/>
      <dgm:t>
        <a:bodyPr/>
        <a:lstStyle/>
        <a:p>
          <a:pPr rtl="1"/>
          <a:endParaRPr lang="ar-SA"/>
        </a:p>
      </dgm:t>
    </dgm:pt>
    <dgm:pt modelId="{0A428607-C907-4473-B152-D4A7FEFBA0CD}" type="sibTrans" cxnId="{18B0D248-A687-43DB-8DD8-7282E0AE4BA9}">
      <dgm:prSet/>
      <dgm:spPr/>
      <dgm:t>
        <a:bodyPr/>
        <a:lstStyle/>
        <a:p>
          <a:pPr rtl="1"/>
          <a:endParaRPr lang="ar-SA"/>
        </a:p>
      </dgm:t>
    </dgm:pt>
    <dgm:pt modelId="{E212F6C2-BADE-4403-A735-69DD3B91A7E7}" type="pres">
      <dgm:prSet presAssocID="{8A2EE277-DD1B-4EF4-AEDB-F1EF064322B8}" presName="Name0" presStyleCnt="0">
        <dgm:presLayoutVars>
          <dgm:dir/>
          <dgm:resizeHandles val="exact"/>
        </dgm:presLayoutVars>
      </dgm:prSet>
      <dgm:spPr/>
    </dgm:pt>
    <dgm:pt modelId="{6861E374-2DFC-46A1-8641-379B001BE42A}" type="pres">
      <dgm:prSet presAssocID="{032500C2-31C5-48CB-AEB4-DAD062FEDE57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7DDF4DF1-A860-45C0-9463-55D27354F27E}" type="pres">
      <dgm:prSet presAssocID="{E5379DBF-D959-4B48-96F4-98277236A48D}" presName="sibTrans" presStyleCnt="0"/>
      <dgm:spPr/>
    </dgm:pt>
    <dgm:pt modelId="{177A784F-DDBF-4EAE-944B-D5EB1173ED3B}" type="pres">
      <dgm:prSet presAssocID="{CE6F74B3-19D5-4973-B631-40DC4F1F51F1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</dgm:ptLst>
  <dgm:cxnLst>
    <dgm:cxn modelId="{679F1252-7AB7-48D2-A22B-267363F2A442}" type="presOf" srcId="{032500C2-31C5-48CB-AEB4-DAD062FEDE57}" destId="{6861E374-2DFC-46A1-8641-379B001BE42A}" srcOrd="0" destOrd="0" presId="urn:microsoft.com/office/officeart/2005/8/layout/hList6"/>
    <dgm:cxn modelId="{F8F3FEB2-F3F1-4004-B254-712CC964A613}" type="presOf" srcId="{422E1E00-D01F-4563-A8FE-144E77C64561}" destId="{6861E374-2DFC-46A1-8641-379B001BE42A}" srcOrd="0" destOrd="1" presId="urn:microsoft.com/office/officeart/2005/8/layout/hList6"/>
    <dgm:cxn modelId="{BAB293FD-F129-44CD-972A-C9317BA3885E}" type="presOf" srcId="{CE6F74B3-19D5-4973-B631-40DC4F1F51F1}" destId="{177A784F-DDBF-4EAE-944B-D5EB1173ED3B}" srcOrd="0" destOrd="0" presId="urn:microsoft.com/office/officeart/2005/8/layout/hList6"/>
    <dgm:cxn modelId="{F74F8FC8-271D-4FCB-8E48-49F8214A2E6E}" type="presOf" srcId="{60C186BA-B573-410A-9858-323395272168}" destId="{177A784F-DDBF-4EAE-944B-D5EB1173ED3B}" srcOrd="0" destOrd="1" presId="urn:microsoft.com/office/officeart/2005/8/layout/hList6"/>
    <dgm:cxn modelId="{A9B95ACB-636E-4DE6-9408-CCD72A982AB8}" srcId="{032500C2-31C5-48CB-AEB4-DAD062FEDE57}" destId="{422E1E00-D01F-4563-A8FE-144E77C64561}" srcOrd="0" destOrd="0" parTransId="{CC605B0A-C44C-40F6-BF01-C2F4EFCDE9A7}" sibTransId="{7ECA79A9-D5C7-48B8-B7CA-189FB9CB4370}"/>
    <dgm:cxn modelId="{C1759DAD-0C45-462E-9E36-2641DFB91FBA}" srcId="{CE6F74B3-19D5-4973-B631-40DC4F1F51F1}" destId="{60C186BA-B573-410A-9858-323395272168}" srcOrd="0" destOrd="0" parTransId="{5877B054-329F-437C-BE21-F0EF7D0A1C21}" sibTransId="{D0FBEFB8-04A1-4AF1-8B07-7B693D996E69}"/>
    <dgm:cxn modelId="{2D788DEB-00E9-401F-9AFE-8C2FB41A19F7}" type="presOf" srcId="{F0F2F481-CE39-43E5-A6CF-27DE507E9621}" destId="{177A784F-DDBF-4EAE-944B-D5EB1173ED3B}" srcOrd="0" destOrd="2" presId="urn:microsoft.com/office/officeart/2005/8/layout/hList6"/>
    <dgm:cxn modelId="{F7608410-2D47-4766-929E-66B25A11EDFB}" type="presOf" srcId="{8A2EE277-DD1B-4EF4-AEDB-F1EF064322B8}" destId="{E212F6C2-BADE-4403-A735-69DD3B91A7E7}" srcOrd="0" destOrd="0" presId="urn:microsoft.com/office/officeart/2005/8/layout/hList6"/>
    <dgm:cxn modelId="{E8A499FC-71B2-4726-B8C5-AEF8180A5C73}" srcId="{032500C2-31C5-48CB-AEB4-DAD062FEDE57}" destId="{2DB69101-7EC6-44C4-AEBE-EC5FB089BDF7}" srcOrd="1" destOrd="0" parTransId="{5AC6C67B-7818-4436-AFAC-1451D42FC07A}" sibTransId="{B0EB5C62-75F6-4AC2-B557-E5CE70150456}"/>
    <dgm:cxn modelId="{63559C27-A638-410A-8331-186DAB723E8F}" srcId="{8A2EE277-DD1B-4EF4-AEDB-F1EF064322B8}" destId="{032500C2-31C5-48CB-AEB4-DAD062FEDE57}" srcOrd="0" destOrd="0" parTransId="{F019D0D1-082E-4128-9EA2-CB35818BAEF2}" sibTransId="{E5379DBF-D959-4B48-96F4-98277236A48D}"/>
    <dgm:cxn modelId="{51AA0D34-AE3F-416A-93EB-AA7344BB7C43}" srcId="{8A2EE277-DD1B-4EF4-AEDB-F1EF064322B8}" destId="{CE6F74B3-19D5-4973-B631-40DC4F1F51F1}" srcOrd="1" destOrd="0" parTransId="{57585789-BB46-47B7-8D69-E2BD47AC5837}" sibTransId="{AB1765CD-8175-4A99-8376-502A2A64A969}"/>
    <dgm:cxn modelId="{18B0D248-A687-43DB-8DD8-7282E0AE4BA9}" srcId="{CE6F74B3-19D5-4973-B631-40DC4F1F51F1}" destId="{F0F2F481-CE39-43E5-A6CF-27DE507E9621}" srcOrd="1" destOrd="0" parTransId="{17903C51-14CA-4D33-90D8-2B54098486E3}" sibTransId="{0A428607-C907-4473-B152-D4A7FEFBA0CD}"/>
    <dgm:cxn modelId="{AADD1FF7-B6DA-4D51-8CB6-CB580D3749F0}" type="presOf" srcId="{2DB69101-7EC6-44C4-AEBE-EC5FB089BDF7}" destId="{6861E374-2DFC-46A1-8641-379B001BE42A}" srcOrd="0" destOrd="2" presId="urn:microsoft.com/office/officeart/2005/8/layout/hList6"/>
    <dgm:cxn modelId="{D820DE74-7B43-42EF-B082-D3FF5C79E02F}" type="presParOf" srcId="{E212F6C2-BADE-4403-A735-69DD3B91A7E7}" destId="{6861E374-2DFC-46A1-8641-379B001BE42A}" srcOrd="0" destOrd="0" presId="urn:microsoft.com/office/officeart/2005/8/layout/hList6"/>
    <dgm:cxn modelId="{833B4574-48D5-47B4-99AC-E44A333EBA2D}" type="presParOf" srcId="{E212F6C2-BADE-4403-A735-69DD3B91A7E7}" destId="{7DDF4DF1-A860-45C0-9463-55D27354F27E}" srcOrd="1" destOrd="0" presId="urn:microsoft.com/office/officeart/2005/8/layout/hList6"/>
    <dgm:cxn modelId="{CEF3F5AE-0A9F-46AB-9ADE-E9D1F6102D5D}" type="presParOf" srcId="{E212F6C2-BADE-4403-A735-69DD3B91A7E7}" destId="{177A784F-DDBF-4EAE-944B-D5EB1173ED3B}" srcOrd="2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E8390D3-F432-4727-8FFC-B7143A28F8B3}" type="doc">
      <dgm:prSet loTypeId="urn:microsoft.com/office/officeart/2005/8/layout/vList4" loCatId="list" qsTypeId="urn:microsoft.com/office/officeart/2005/8/quickstyle/3d5" qsCatId="3D" csTypeId="urn:microsoft.com/office/officeart/2005/8/colors/colorful3" csCatId="colorful" phldr="1"/>
      <dgm:spPr/>
      <dgm:t>
        <a:bodyPr/>
        <a:lstStyle/>
        <a:p>
          <a:pPr rtl="1"/>
          <a:endParaRPr lang="ar-SA"/>
        </a:p>
      </dgm:t>
    </dgm:pt>
    <dgm:pt modelId="{A522163E-8B5B-4F31-9A54-57FEE22BC75B}">
      <dgm:prSet phldrT="[نص]" custT="1"/>
      <dgm:spPr>
        <a:gradFill rotWithShape="0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5400000" scaled="0"/>
        </a:gradFill>
      </dgm:spPr>
      <dgm:t>
        <a:bodyPr/>
        <a:lstStyle/>
        <a:p>
          <a:pPr algn="ctr" rtl="1"/>
          <a:r>
            <a:rPr kumimoji="0" lang="ar-SA" sz="3600" b="0" i="0" u="none" strike="noStrike" cap="none" normalizeH="0" baseline="0" dirty="0" smtClean="0">
              <a:ln/>
              <a:solidFill>
                <a:srgbClr val="FF0000"/>
              </a:solidFill>
              <a:effectLst/>
              <a:latin typeface="Calibri" pitchFamily="34" charset="0"/>
              <a:ea typeface="Times New Roman" pitchFamily="18" charset="0"/>
              <a:cs typeface="Arial" pitchFamily="34" charset="0"/>
            </a:rPr>
            <a:t>سلوك</a:t>
          </a:r>
          <a:r>
            <a:rPr kumimoji="0" lang="ar-SA" sz="3600" b="0" i="0" u="none" strike="noStrike" cap="none" normalizeH="0" baseline="0" dirty="0" smtClean="0">
              <a:ln/>
              <a:effectLst/>
              <a:latin typeface="Calibri" pitchFamily="34" charset="0"/>
              <a:ea typeface="Times New Roman" pitchFamily="18" charset="0"/>
              <a:cs typeface="Arial" pitchFamily="34" charset="0"/>
            </a:rPr>
            <a:t>.</a:t>
          </a:r>
          <a:endParaRPr lang="ar-SA" sz="3600" dirty="0"/>
        </a:p>
      </dgm:t>
    </dgm:pt>
    <dgm:pt modelId="{0D8EDDF3-6DE8-4971-BCBB-CC1AC7F253BE}" type="parTrans" cxnId="{B36FDEAF-01AD-4A69-A246-EB62F01E6A35}">
      <dgm:prSet/>
      <dgm:spPr/>
      <dgm:t>
        <a:bodyPr/>
        <a:lstStyle/>
        <a:p>
          <a:pPr rtl="1"/>
          <a:endParaRPr lang="ar-SA"/>
        </a:p>
      </dgm:t>
    </dgm:pt>
    <dgm:pt modelId="{57331023-F3DB-4C67-86D0-4E0CE7E950F7}" type="sibTrans" cxnId="{B36FDEAF-01AD-4A69-A246-EB62F01E6A35}">
      <dgm:prSet/>
      <dgm:spPr/>
      <dgm:t>
        <a:bodyPr/>
        <a:lstStyle/>
        <a:p>
          <a:pPr rtl="1"/>
          <a:endParaRPr lang="ar-SA"/>
        </a:p>
      </dgm:t>
    </dgm:pt>
    <dgm:pt modelId="{EA495F85-3A95-4409-91FE-4F45664136D3}">
      <dgm:prSet phldrT="[نص]" phldr="1"/>
      <dgm:spPr>
        <a:gradFill rotWithShape="0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5400000" scaled="0"/>
        </a:gradFill>
      </dgm:spPr>
      <dgm:t>
        <a:bodyPr/>
        <a:lstStyle/>
        <a:p>
          <a:pPr algn="r" rtl="1"/>
          <a:endParaRPr lang="ar-SA" sz="1500"/>
        </a:p>
      </dgm:t>
    </dgm:pt>
    <dgm:pt modelId="{2E1DD1A7-BE2B-48D9-98A2-5F9888ED4672}" type="parTrans" cxnId="{FEF76778-D66F-477F-9155-9493A2C2D3A3}">
      <dgm:prSet/>
      <dgm:spPr/>
      <dgm:t>
        <a:bodyPr/>
        <a:lstStyle/>
        <a:p>
          <a:pPr rtl="1"/>
          <a:endParaRPr lang="ar-SA"/>
        </a:p>
      </dgm:t>
    </dgm:pt>
    <dgm:pt modelId="{99CA0079-AB7B-46E6-8E31-96701B803A41}" type="sibTrans" cxnId="{FEF76778-D66F-477F-9155-9493A2C2D3A3}">
      <dgm:prSet/>
      <dgm:spPr/>
      <dgm:t>
        <a:bodyPr/>
        <a:lstStyle/>
        <a:p>
          <a:pPr rtl="1"/>
          <a:endParaRPr lang="ar-SA"/>
        </a:p>
      </dgm:t>
    </dgm:pt>
    <dgm:pt modelId="{8F32A16C-124F-4D18-AA3A-D62855E17E90}">
      <dgm:prSet phldrT="[نص]" phldr="1"/>
      <dgm:spPr>
        <a:gradFill rotWithShape="0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5400000" scaled="0"/>
        </a:gradFill>
      </dgm:spPr>
      <dgm:t>
        <a:bodyPr/>
        <a:lstStyle/>
        <a:p>
          <a:pPr algn="r" rtl="1"/>
          <a:endParaRPr lang="ar-SA" sz="1500"/>
        </a:p>
      </dgm:t>
    </dgm:pt>
    <dgm:pt modelId="{E0321BE4-17C6-4E81-BAB4-F3F05BAC6B75}" type="parTrans" cxnId="{A75EE1BC-3FFB-4C72-8040-67E38BAC5C3F}">
      <dgm:prSet/>
      <dgm:spPr/>
      <dgm:t>
        <a:bodyPr/>
        <a:lstStyle/>
        <a:p>
          <a:pPr rtl="1"/>
          <a:endParaRPr lang="ar-SA"/>
        </a:p>
      </dgm:t>
    </dgm:pt>
    <dgm:pt modelId="{935E37D3-652B-49EF-98DD-48C5F960CE8C}" type="sibTrans" cxnId="{A75EE1BC-3FFB-4C72-8040-67E38BAC5C3F}">
      <dgm:prSet/>
      <dgm:spPr/>
      <dgm:t>
        <a:bodyPr/>
        <a:lstStyle/>
        <a:p>
          <a:pPr rtl="1"/>
          <a:endParaRPr lang="ar-SA"/>
        </a:p>
      </dgm:t>
    </dgm:pt>
    <dgm:pt modelId="{57F0D9A4-EF83-4E90-A629-0A362A932A22}">
      <dgm:prSet phldrT="[نص]" custT="1"/>
      <dgm:spPr>
        <a:gradFill rotWithShape="0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</dgm:spPr>
      <dgm:t>
        <a:bodyPr/>
        <a:lstStyle/>
        <a:p>
          <a:pPr algn="ctr" rtl="1"/>
          <a:r>
            <a:rPr kumimoji="0" lang="ar-SA" sz="2800" b="1" i="0" u="none" strike="noStrike" cap="none" normalizeH="0" baseline="0" dirty="0" smtClean="0">
              <a:ln/>
              <a:solidFill>
                <a:srgbClr val="FF0000"/>
              </a:solidFill>
              <a:effectLst/>
              <a:latin typeface="Calibri" pitchFamily="34" charset="0"/>
              <a:ea typeface="Times New Roman" pitchFamily="18" charset="0"/>
              <a:cs typeface="Arial" pitchFamily="34" charset="0"/>
            </a:rPr>
            <a:t>مواجهة نحو حياة منظمة</a:t>
          </a:r>
          <a:r>
            <a:rPr kumimoji="0" lang="ar-SA" sz="1900" b="1" i="0" u="none" strike="noStrike" cap="none" normalizeH="0" baseline="0" dirty="0" smtClean="0">
              <a:ln/>
              <a:solidFill>
                <a:srgbClr val="FF0000"/>
              </a:solidFill>
              <a:effectLst/>
              <a:latin typeface="Calibri" pitchFamily="34" charset="0"/>
              <a:ea typeface="Times New Roman" pitchFamily="18" charset="0"/>
              <a:cs typeface="Arial" pitchFamily="34" charset="0"/>
            </a:rPr>
            <a:t>.</a:t>
          </a:r>
          <a:endParaRPr lang="ar-SA" sz="1900" b="1" dirty="0">
            <a:solidFill>
              <a:srgbClr val="FF0000"/>
            </a:solidFill>
          </a:endParaRPr>
        </a:p>
      </dgm:t>
    </dgm:pt>
    <dgm:pt modelId="{0E65BE0E-F945-403E-9AA9-77C839CF38E2}" type="parTrans" cxnId="{49887664-2C75-4218-B5D9-461AA1890D46}">
      <dgm:prSet/>
      <dgm:spPr/>
      <dgm:t>
        <a:bodyPr/>
        <a:lstStyle/>
        <a:p>
          <a:pPr rtl="1"/>
          <a:endParaRPr lang="ar-SA"/>
        </a:p>
      </dgm:t>
    </dgm:pt>
    <dgm:pt modelId="{4133B80C-4978-454C-BACC-F74D4F785824}" type="sibTrans" cxnId="{49887664-2C75-4218-B5D9-461AA1890D46}">
      <dgm:prSet/>
      <dgm:spPr/>
      <dgm:t>
        <a:bodyPr/>
        <a:lstStyle/>
        <a:p>
          <a:pPr rtl="1"/>
          <a:endParaRPr lang="ar-SA"/>
        </a:p>
      </dgm:t>
    </dgm:pt>
    <dgm:pt modelId="{4F04EB60-580D-455D-AD4C-40BE8D28E5A8}">
      <dgm:prSet phldrT="[نص]" phldr="1"/>
      <dgm:spPr>
        <a:gradFill rotWithShape="0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</dgm:spPr>
      <dgm:t>
        <a:bodyPr/>
        <a:lstStyle/>
        <a:p>
          <a:pPr algn="r" rtl="1"/>
          <a:endParaRPr lang="ar-SA" sz="1500"/>
        </a:p>
      </dgm:t>
    </dgm:pt>
    <dgm:pt modelId="{93390894-9098-442D-A0DE-548380A37CA6}" type="parTrans" cxnId="{83EE7583-D57B-4EA1-9D42-65C6A61B27C1}">
      <dgm:prSet/>
      <dgm:spPr/>
      <dgm:t>
        <a:bodyPr/>
        <a:lstStyle/>
        <a:p>
          <a:pPr rtl="1"/>
          <a:endParaRPr lang="ar-SA"/>
        </a:p>
      </dgm:t>
    </dgm:pt>
    <dgm:pt modelId="{368C1C1B-73F0-4989-8107-840977E9ED11}" type="sibTrans" cxnId="{83EE7583-D57B-4EA1-9D42-65C6A61B27C1}">
      <dgm:prSet/>
      <dgm:spPr/>
      <dgm:t>
        <a:bodyPr/>
        <a:lstStyle/>
        <a:p>
          <a:pPr rtl="1"/>
          <a:endParaRPr lang="ar-SA"/>
        </a:p>
      </dgm:t>
    </dgm:pt>
    <dgm:pt modelId="{B6A8FC88-F6A9-4B90-ADB4-4B18B2C0420B}">
      <dgm:prSet phldrT="[نص]" phldr="1"/>
      <dgm:spPr>
        <a:gradFill rotWithShape="0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</dgm:spPr>
      <dgm:t>
        <a:bodyPr/>
        <a:lstStyle/>
        <a:p>
          <a:pPr algn="r" rtl="1"/>
          <a:endParaRPr lang="ar-SA" sz="1500"/>
        </a:p>
      </dgm:t>
    </dgm:pt>
    <dgm:pt modelId="{4299A4D9-B113-493B-B2C3-35479A35E975}" type="parTrans" cxnId="{74AE082F-DD85-4CE4-8E71-41F8A684EA6C}">
      <dgm:prSet/>
      <dgm:spPr/>
      <dgm:t>
        <a:bodyPr/>
        <a:lstStyle/>
        <a:p>
          <a:pPr rtl="1"/>
          <a:endParaRPr lang="ar-SA"/>
        </a:p>
      </dgm:t>
    </dgm:pt>
    <dgm:pt modelId="{6137F64A-B75D-4AD3-86AD-A620D7D837AA}" type="sibTrans" cxnId="{74AE082F-DD85-4CE4-8E71-41F8A684EA6C}">
      <dgm:prSet/>
      <dgm:spPr/>
      <dgm:t>
        <a:bodyPr/>
        <a:lstStyle/>
        <a:p>
          <a:pPr rtl="1"/>
          <a:endParaRPr lang="ar-SA"/>
        </a:p>
      </dgm:t>
    </dgm:pt>
    <dgm:pt modelId="{10F38F63-022B-4C26-861B-B755FB171AD7}">
      <dgm:prSet phldrT="[نص]" custT="1"/>
      <dgm:spPr>
        <a:gradFill flip="none" rotWithShape="1">
          <a:gsLst>
            <a:gs pos="0">
              <a:srgbClr val="FFFFFF"/>
            </a:gs>
            <a:gs pos="7001">
              <a:srgbClr val="E6E6E6"/>
            </a:gs>
            <a:gs pos="32001">
              <a:srgbClr val="7D8496"/>
            </a:gs>
            <a:gs pos="47000">
              <a:srgbClr val="E6E6E6"/>
            </a:gs>
            <a:gs pos="85001">
              <a:srgbClr val="7D8496"/>
            </a:gs>
            <a:gs pos="100000">
              <a:srgbClr val="E6E6E6"/>
            </a:gs>
          </a:gsLst>
          <a:lin ang="5400000" scaled="0"/>
          <a:tileRect r="-100000" b="-100000"/>
        </a:gradFill>
      </dgm:spPr>
      <dgm:t>
        <a:bodyPr/>
        <a:lstStyle/>
        <a:p>
          <a:pPr algn="ctr" rtl="1"/>
          <a:r>
            <a:rPr kumimoji="0" lang="ar-SA" sz="2400" b="1" i="0" u="none" strike="noStrike" cap="none" normalizeH="0" baseline="0" dirty="0" smtClean="0">
              <a:ln/>
              <a:solidFill>
                <a:srgbClr val="FF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تنشغل بالهدف</a:t>
          </a:r>
          <a:r>
            <a:rPr kumimoji="0" lang="en-US" sz="2400" b="1" i="0" u="none" strike="noStrike" cap="none" normalizeH="0" baseline="0" dirty="0" smtClean="0">
              <a:ln/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rPr>
            <a:t> </a:t>
          </a:r>
          <a:endParaRPr lang="ar-SA" sz="2400" b="1" dirty="0">
            <a:solidFill>
              <a:srgbClr val="FF0000"/>
            </a:solidFill>
          </a:endParaRPr>
        </a:p>
      </dgm:t>
    </dgm:pt>
    <dgm:pt modelId="{0C652DB0-5F61-4FAA-A02E-550C6163BB9B}" type="parTrans" cxnId="{4D3A82D8-263C-4C56-9935-5AE34FA85BD8}">
      <dgm:prSet/>
      <dgm:spPr/>
      <dgm:t>
        <a:bodyPr/>
        <a:lstStyle/>
        <a:p>
          <a:pPr rtl="1"/>
          <a:endParaRPr lang="ar-SA"/>
        </a:p>
      </dgm:t>
    </dgm:pt>
    <dgm:pt modelId="{31BF9177-CAAB-420E-B1DF-25C2BF4ED546}" type="sibTrans" cxnId="{4D3A82D8-263C-4C56-9935-5AE34FA85BD8}">
      <dgm:prSet/>
      <dgm:spPr/>
      <dgm:t>
        <a:bodyPr/>
        <a:lstStyle/>
        <a:p>
          <a:pPr rtl="1"/>
          <a:endParaRPr lang="ar-SA"/>
        </a:p>
      </dgm:t>
    </dgm:pt>
    <dgm:pt modelId="{B39AE225-0745-4703-A72D-0132C2BF4F78}">
      <dgm:prSet phldrT="[نص]" phldr="1"/>
      <dgm:spPr>
        <a:gradFill flip="none" rotWithShape="1">
          <a:gsLst>
            <a:gs pos="0">
              <a:srgbClr val="FFFFFF"/>
            </a:gs>
            <a:gs pos="7001">
              <a:srgbClr val="E6E6E6"/>
            </a:gs>
            <a:gs pos="32001">
              <a:srgbClr val="7D8496"/>
            </a:gs>
            <a:gs pos="47000">
              <a:srgbClr val="E6E6E6"/>
            </a:gs>
            <a:gs pos="85001">
              <a:srgbClr val="7D8496"/>
            </a:gs>
            <a:gs pos="100000">
              <a:srgbClr val="E6E6E6"/>
            </a:gs>
          </a:gsLst>
          <a:lin ang="5400000" scaled="0"/>
          <a:tileRect r="-100000" b="-100000"/>
        </a:gradFill>
      </dgm:spPr>
      <dgm:t>
        <a:bodyPr/>
        <a:lstStyle/>
        <a:p>
          <a:pPr algn="r" rtl="1"/>
          <a:endParaRPr lang="ar-SA" sz="1500"/>
        </a:p>
      </dgm:t>
    </dgm:pt>
    <dgm:pt modelId="{36E27116-0929-42FF-BDD8-F72B371796F7}" type="parTrans" cxnId="{1C58BD25-B511-45F5-B11E-C2603ABDD914}">
      <dgm:prSet/>
      <dgm:spPr/>
      <dgm:t>
        <a:bodyPr/>
        <a:lstStyle/>
        <a:p>
          <a:pPr rtl="1"/>
          <a:endParaRPr lang="ar-SA"/>
        </a:p>
      </dgm:t>
    </dgm:pt>
    <dgm:pt modelId="{D6F7072E-4495-42B2-AC5B-4B6C49845411}" type="sibTrans" cxnId="{1C58BD25-B511-45F5-B11E-C2603ABDD914}">
      <dgm:prSet/>
      <dgm:spPr/>
      <dgm:t>
        <a:bodyPr/>
        <a:lstStyle/>
        <a:p>
          <a:pPr rtl="1"/>
          <a:endParaRPr lang="ar-SA"/>
        </a:p>
      </dgm:t>
    </dgm:pt>
    <dgm:pt modelId="{34F6A090-BD98-4E73-BC9D-6763B175A5B1}">
      <dgm:prSet phldrT="[نص]" phldr="1"/>
      <dgm:spPr>
        <a:gradFill flip="none" rotWithShape="1">
          <a:gsLst>
            <a:gs pos="0">
              <a:srgbClr val="FFFFFF"/>
            </a:gs>
            <a:gs pos="7001">
              <a:srgbClr val="E6E6E6"/>
            </a:gs>
            <a:gs pos="32001">
              <a:srgbClr val="7D8496"/>
            </a:gs>
            <a:gs pos="47000">
              <a:srgbClr val="E6E6E6"/>
            </a:gs>
            <a:gs pos="85001">
              <a:srgbClr val="7D8496"/>
            </a:gs>
            <a:gs pos="100000">
              <a:srgbClr val="E6E6E6"/>
            </a:gs>
          </a:gsLst>
          <a:lin ang="5400000" scaled="0"/>
          <a:tileRect r="-100000" b="-100000"/>
        </a:gradFill>
      </dgm:spPr>
      <dgm:t>
        <a:bodyPr/>
        <a:lstStyle/>
        <a:p>
          <a:pPr algn="r" rtl="1"/>
          <a:endParaRPr lang="ar-SA" sz="1500"/>
        </a:p>
      </dgm:t>
    </dgm:pt>
    <dgm:pt modelId="{624BAF15-7C47-47A5-A392-0785AF469372}" type="parTrans" cxnId="{340F4C3E-9BC8-4A32-8ADD-D3BD4B82BE0F}">
      <dgm:prSet/>
      <dgm:spPr/>
      <dgm:t>
        <a:bodyPr/>
        <a:lstStyle/>
        <a:p>
          <a:pPr rtl="1"/>
          <a:endParaRPr lang="ar-SA"/>
        </a:p>
      </dgm:t>
    </dgm:pt>
    <dgm:pt modelId="{D06AFF8A-A034-49D1-BC09-395524DBD379}" type="sibTrans" cxnId="{340F4C3E-9BC8-4A32-8ADD-D3BD4B82BE0F}">
      <dgm:prSet/>
      <dgm:spPr/>
      <dgm:t>
        <a:bodyPr/>
        <a:lstStyle/>
        <a:p>
          <a:pPr rtl="1"/>
          <a:endParaRPr lang="ar-SA"/>
        </a:p>
      </dgm:t>
    </dgm:pt>
    <dgm:pt modelId="{E1D07C78-A237-4753-9D89-24B8DD3645B9}">
      <dgm:prSet phldrT="[نص]" custT="1"/>
      <dgm:spPr>
        <a:gradFill rotWithShape="0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</dgm:spPr>
      <dgm:t>
        <a:bodyPr/>
        <a:lstStyle/>
        <a:p>
          <a:pPr algn="ctr" rtl="1"/>
          <a:r>
            <a:rPr kumimoji="0" lang="ar-SA" sz="2800" b="1" i="0" u="none" strike="noStrike" cap="none" normalizeH="0" baseline="0" dirty="0" smtClean="0">
              <a:ln/>
              <a:solidFill>
                <a:srgbClr val="FF0000"/>
              </a:solidFill>
              <a:effectLst/>
              <a:latin typeface="Calibri" pitchFamily="34" charset="0"/>
              <a:ea typeface="Times New Roman" pitchFamily="18" charset="0"/>
              <a:cs typeface="Arial" pitchFamily="34" charset="0"/>
            </a:rPr>
            <a:t>الانشغال بالأذى والإصابة</a:t>
          </a:r>
          <a:r>
            <a:rPr kumimoji="0" lang="ar-SA" sz="1900" b="0" i="0" u="none" strike="noStrike" cap="none" normalizeH="0" baseline="0" dirty="0" smtClean="0">
              <a:ln/>
              <a:effectLst/>
              <a:latin typeface="Calibri" pitchFamily="34" charset="0"/>
              <a:ea typeface="Times New Roman" pitchFamily="18" charset="0"/>
              <a:cs typeface="Arial" pitchFamily="34" charset="0"/>
            </a:rPr>
            <a:t>.</a:t>
          </a:r>
          <a:endParaRPr lang="ar-SA" sz="1900" dirty="0"/>
        </a:p>
      </dgm:t>
    </dgm:pt>
    <dgm:pt modelId="{943A0E45-70EB-434D-824B-7FB8DE194922}" type="parTrans" cxnId="{8599CBA5-5FB2-46AD-A036-5E87A00FCEB9}">
      <dgm:prSet/>
      <dgm:spPr/>
      <dgm:t>
        <a:bodyPr/>
        <a:lstStyle/>
        <a:p>
          <a:pPr rtl="1"/>
          <a:endParaRPr lang="ar-SA"/>
        </a:p>
      </dgm:t>
    </dgm:pt>
    <dgm:pt modelId="{41EA775F-FB62-4327-B605-DA077E4B0A17}" type="sibTrans" cxnId="{8599CBA5-5FB2-46AD-A036-5E87A00FCEB9}">
      <dgm:prSet/>
      <dgm:spPr/>
      <dgm:t>
        <a:bodyPr/>
        <a:lstStyle/>
        <a:p>
          <a:pPr rtl="1"/>
          <a:endParaRPr lang="ar-SA"/>
        </a:p>
      </dgm:t>
    </dgm:pt>
    <dgm:pt modelId="{64CC46E9-9965-4A70-916E-B72AEFB1DF61}">
      <dgm:prSet phldrT="[نص]" phldr="1"/>
      <dgm:spPr>
        <a:gradFill rotWithShape="0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</dgm:spPr>
      <dgm:t>
        <a:bodyPr/>
        <a:lstStyle/>
        <a:p>
          <a:pPr algn="r" rtl="1"/>
          <a:endParaRPr lang="ar-SA" sz="1500"/>
        </a:p>
      </dgm:t>
    </dgm:pt>
    <dgm:pt modelId="{02E00B73-7B16-4C33-B3E8-4B80591F2694}" type="parTrans" cxnId="{F39A018E-EFF0-4BEE-9C70-41AA48B933BE}">
      <dgm:prSet/>
      <dgm:spPr/>
      <dgm:t>
        <a:bodyPr/>
        <a:lstStyle/>
        <a:p>
          <a:pPr rtl="1"/>
          <a:endParaRPr lang="ar-SA"/>
        </a:p>
      </dgm:t>
    </dgm:pt>
    <dgm:pt modelId="{79C23546-EA12-4842-A090-FB78C1BA6E51}" type="sibTrans" cxnId="{F39A018E-EFF0-4BEE-9C70-41AA48B933BE}">
      <dgm:prSet/>
      <dgm:spPr/>
      <dgm:t>
        <a:bodyPr/>
        <a:lstStyle/>
        <a:p>
          <a:pPr rtl="1"/>
          <a:endParaRPr lang="ar-SA"/>
        </a:p>
      </dgm:t>
    </dgm:pt>
    <dgm:pt modelId="{82E169BA-0557-49A9-809D-747D8D70B083}">
      <dgm:prSet phldrT="[نص]" phldr="1"/>
      <dgm:spPr>
        <a:gradFill rotWithShape="0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</dgm:spPr>
      <dgm:t>
        <a:bodyPr/>
        <a:lstStyle/>
        <a:p>
          <a:pPr algn="r" rtl="1"/>
          <a:endParaRPr lang="ar-SA" sz="1500"/>
        </a:p>
      </dgm:t>
    </dgm:pt>
    <dgm:pt modelId="{FC39CE58-8073-40A7-9565-ADDE446E4E41}" type="parTrans" cxnId="{58AA5A6C-E875-4750-AD1F-9898A3523BF1}">
      <dgm:prSet/>
      <dgm:spPr/>
      <dgm:t>
        <a:bodyPr/>
        <a:lstStyle/>
        <a:p>
          <a:pPr rtl="1"/>
          <a:endParaRPr lang="ar-SA"/>
        </a:p>
      </dgm:t>
    </dgm:pt>
    <dgm:pt modelId="{96CD312D-8FCD-405B-A6F7-BB21C2BE26DD}" type="sibTrans" cxnId="{58AA5A6C-E875-4750-AD1F-9898A3523BF1}">
      <dgm:prSet/>
      <dgm:spPr/>
      <dgm:t>
        <a:bodyPr/>
        <a:lstStyle/>
        <a:p>
          <a:pPr rtl="1"/>
          <a:endParaRPr lang="ar-SA"/>
        </a:p>
      </dgm:t>
    </dgm:pt>
    <dgm:pt modelId="{2619F68A-4295-4259-8EFD-8C75BA8BB1C6}" type="pres">
      <dgm:prSet presAssocID="{6E8390D3-F432-4727-8FFC-B7143A28F8B3}" presName="linear" presStyleCnt="0">
        <dgm:presLayoutVars>
          <dgm:dir/>
          <dgm:resizeHandles val="exact"/>
        </dgm:presLayoutVars>
      </dgm:prSet>
      <dgm:spPr/>
    </dgm:pt>
    <dgm:pt modelId="{1A5459BF-FA7F-4AAB-B48D-29A1B0A9D873}" type="pres">
      <dgm:prSet presAssocID="{A522163E-8B5B-4F31-9A54-57FEE22BC75B}" presName="comp" presStyleCnt="0"/>
      <dgm:spPr/>
    </dgm:pt>
    <dgm:pt modelId="{CF224801-5ACA-4040-9FDF-35DE68E4C21C}" type="pres">
      <dgm:prSet presAssocID="{A522163E-8B5B-4F31-9A54-57FEE22BC75B}" presName="box" presStyleLbl="node1" presStyleIdx="0" presStyleCnt="4"/>
      <dgm:spPr/>
      <dgm:t>
        <a:bodyPr/>
        <a:lstStyle/>
        <a:p>
          <a:pPr rtl="1"/>
          <a:endParaRPr lang="ar-SA"/>
        </a:p>
      </dgm:t>
    </dgm:pt>
    <dgm:pt modelId="{D0D6F1CA-F998-43D5-AD27-E78B512A10E9}" type="pres">
      <dgm:prSet presAssocID="{A522163E-8B5B-4F31-9A54-57FEE22BC75B}" presName="img" presStyleLbl="fgImgPlace1" presStyleIdx="0" presStyleCnt="4"/>
      <dgm:spPr/>
    </dgm:pt>
    <dgm:pt modelId="{3A25C264-3F02-4007-B481-DDBB2E3EBD5D}" type="pres">
      <dgm:prSet presAssocID="{A522163E-8B5B-4F31-9A54-57FEE22BC75B}" presName="text" presStyleLbl="node1" presStyleIdx="0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D69440B9-7153-42E5-A7D2-1E4167DAFA2E}" type="pres">
      <dgm:prSet presAssocID="{57331023-F3DB-4C67-86D0-4E0CE7E950F7}" presName="spacer" presStyleCnt="0"/>
      <dgm:spPr/>
    </dgm:pt>
    <dgm:pt modelId="{81673C94-6D65-4969-9718-1C7C17029986}" type="pres">
      <dgm:prSet presAssocID="{E1D07C78-A237-4753-9D89-24B8DD3645B9}" presName="comp" presStyleCnt="0"/>
      <dgm:spPr/>
    </dgm:pt>
    <dgm:pt modelId="{B6AA6A97-376C-414F-A80F-D0A275217F05}" type="pres">
      <dgm:prSet presAssocID="{E1D07C78-A237-4753-9D89-24B8DD3645B9}" presName="box" presStyleLbl="node1" presStyleIdx="1" presStyleCnt="4"/>
      <dgm:spPr/>
      <dgm:t>
        <a:bodyPr/>
        <a:lstStyle/>
        <a:p>
          <a:pPr rtl="1"/>
          <a:endParaRPr lang="ar-SA"/>
        </a:p>
      </dgm:t>
    </dgm:pt>
    <dgm:pt modelId="{0D9E3F08-B32E-45C4-9C9D-7699DDA5DA01}" type="pres">
      <dgm:prSet presAssocID="{E1D07C78-A237-4753-9D89-24B8DD3645B9}" presName="img" presStyleLbl="fgImgPlace1" presStyleIdx="1" presStyleCnt="4"/>
      <dgm:spPr/>
    </dgm:pt>
    <dgm:pt modelId="{E9ACECC9-CAB2-4B36-A125-DA6CFD42EF25}" type="pres">
      <dgm:prSet presAssocID="{E1D07C78-A237-4753-9D89-24B8DD3645B9}" presName="text" presStyleLbl="node1" presStyleIdx="1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80F90DEB-E939-43B1-821E-76AD809A9034}" type="pres">
      <dgm:prSet presAssocID="{41EA775F-FB62-4327-B605-DA077E4B0A17}" presName="spacer" presStyleCnt="0"/>
      <dgm:spPr/>
    </dgm:pt>
    <dgm:pt modelId="{4426926C-3793-479D-AB9F-3A728B3CFCDE}" type="pres">
      <dgm:prSet presAssocID="{57F0D9A4-EF83-4E90-A629-0A362A932A22}" presName="comp" presStyleCnt="0"/>
      <dgm:spPr/>
    </dgm:pt>
    <dgm:pt modelId="{8C22C9ED-A554-4C03-9235-C7B16BA16C74}" type="pres">
      <dgm:prSet presAssocID="{57F0D9A4-EF83-4E90-A629-0A362A932A22}" presName="box" presStyleLbl="node1" presStyleIdx="2" presStyleCnt="4"/>
      <dgm:spPr/>
      <dgm:t>
        <a:bodyPr/>
        <a:lstStyle/>
        <a:p>
          <a:pPr rtl="1"/>
          <a:endParaRPr lang="ar-SA"/>
        </a:p>
      </dgm:t>
    </dgm:pt>
    <dgm:pt modelId="{E4F9040F-C1C0-4AB8-9B3C-8CF37D304569}" type="pres">
      <dgm:prSet presAssocID="{57F0D9A4-EF83-4E90-A629-0A362A932A22}" presName="img" presStyleLbl="fgImgPlace1" presStyleIdx="2" presStyleCnt="4"/>
      <dgm:spPr/>
    </dgm:pt>
    <dgm:pt modelId="{425234BD-7641-4299-8AFC-43A0C3AA52D4}" type="pres">
      <dgm:prSet presAssocID="{57F0D9A4-EF83-4E90-A629-0A362A932A22}" presName="text" presStyleLbl="node1" presStyleIdx="2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A2C693A5-8949-4BD1-8087-8C0C066BEB30}" type="pres">
      <dgm:prSet presAssocID="{4133B80C-4978-454C-BACC-F74D4F785824}" presName="spacer" presStyleCnt="0"/>
      <dgm:spPr/>
    </dgm:pt>
    <dgm:pt modelId="{2869C16A-7280-4599-BEC4-85CEA449B11D}" type="pres">
      <dgm:prSet presAssocID="{10F38F63-022B-4C26-861B-B755FB171AD7}" presName="comp" presStyleCnt="0"/>
      <dgm:spPr/>
    </dgm:pt>
    <dgm:pt modelId="{ED93C997-4F08-43AB-9CD1-7C0EAC152465}" type="pres">
      <dgm:prSet presAssocID="{10F38F63-022B-4C26-861B-B755FB171AD7}" presName="box" presStyleLbl="node1" presStyleIdx="3" presStyleCnt="4"/>
      <dgm:spPr/>
      <dgm:t>
        <a:bodyPr/>
        <a:lstStyle/>
        <a:p>
          <a:pPr rtl="1"/>
          <a:endParaRPr lang="ar-SA"/>
        </a:p>
      </dgm:t>
    </dgm:pt>
    <dgm:pt modelId="{DB7251A7-063E-45BA-8906-52196F158C1B}" type="pres">
      <dgm:prSet presAssocID="{10F38F63-022B-4C26-861B-B755FB171AD7}" presName="img" presStyleLbl="fgImgPlace1" presStyleIdx="3" presStyleCnt="4"/>
      <dgm:spPr/>
    </dgm:pt>
    <dgm:pt modelId="{08D83AF1-C879-4717-8FA1-5CBF62773C52}" type="pres">
      <dgm:prSet presAssocID="{10F38F63-022B-4C26-861B-B755FB171AD7}" presName="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</dgm:ptLst>
  <dgm:cxnLst>
    <dgm:cxn modelId="{E9A89B85-F7FC-45F5-81B3-BD0375EA81C3}" type="presOf" srcId="{6E8390D3-F432-4727-8FFC-B7143A28F8B3}" destId="{2619F68A-4295-4259-8EFD-8C75BA8BB1C6}" srcOrd="0" destOrd="0" presId="urn:microsoft.com/office/officeart/2005/8/layout/vList4"/>
    <dgm:cxn modelId="{49887664-2C75-4218-B5D9-461AA1890D46}" srcId="{6E8390D3-F432-4727-8FFC-B7143A28F8B3}" destId="{57F0D9A4-EF83-4E90-A629-0A362A932A22}" srcOrd="2" destOrd="0" parTransId="{0E65BE0E-F945-403E-9AA9-77C839CF38E2}" sibTransId="{4133B80C-4978-454C-BACC-F74D4F785824}"/>
    <dgm:cxn modelId="{A0B9E15F-37D8-4D07-BC4E-1A02D596B03D}" type="presOf" srcId="{64CC46E9-9965-4A70-916E-B72AEFB1DF61}" destId="{B6AA6A97-376C-414F-A80F-D0A275217F05}" srcOrd="0" destOrd="1" presId="urn:microsoft.com/office/officeart/2005/8/layout/vList4"/>
    <dgm:cxn modelId="{C326676B-5283-4F01-BC4B-9E5A35F8D2E5}" type="presOf" srcId="{B6A8FC88-F6A9-4B90-ADB4-4B18B2C0420B}" destId="{425234BD-7641-4299-8AFC-43A0C3AA52D4}" srcOrd="1" destOrd="2" presId="urn:microsoft.com/office/officeart/2005/8/layout/vList4"/>
    <dgm:cxn modelId="{14284BD4-2FDD-46AD-A4A2-5C328B43304A}" type="presOf" srcId="{EA495F85-3A95-4409-91FE-4F45664136D3}" destId="{3A25C264-3F02-4007-B481-DDBB2E3EBD5D}" srcOrd="1" destOrd="1" presId="urn:microsoft.com/office/officeart/2005/8/layout/vList4"/>
    <dgm:cxn modelId="{58AA5A6C-E875-4750-AD1F-9898A3523BF1}" srcId="{E1D07C78-A237-4753-9D89-24B8DD3645B9}" destId="{82E169BA-0557-49A9-809D-747D8D70B083}" srcOrd="1" destOrd="0" parTransId="{FC39CE58-8073-40A7-9565-ADDE446E4E41}" sibTransId="{96CD312D-8FCD-405B-A6F7-BB21C2BE26DD}"/>
    <dgm:cxn modelId="{27B7C5D0-1223-4DC0-8099-A4E59DD190B0}" type="presOf" srcId="{10F38F63-022B-4C26-861B-B755FB171AD7}" destId="{08D83AF1-C879-4717-8FA1-5CBF62773C52}" srcOrd="1" destOrd="0" presId="urn:microsoft.com/office/officeart/2005/8/layout/vList4"/>
    <dgm:cxn modelId="{83EE7583-D57B-4EA1-9D42-65C6A61B27C1}" srcId="{57F0D9A4-EF83-4E90-A629-0A362A932A22}" destId="{4F04EB60-580D-455D-AD4C-40BE8D28E5A8}" srcOrd="0" destOrd="0" parTransId="{93390894-9098-442D-A0DE-548380A37CA6}" sibTransId="{368C1C1B-73F0-4989-8107-840977E9ED11}"/>
    <dgm:cxn modelId="{393AE431-EEB6-43BB-AB75-158A0020F2F9}" type="presOf" srcId="{82E169BA-0557-49A9-809D-747D8D70B083}" destId="{E9ACECC9-CAB2-4B36-A125-DA6CFD42EF25}" srcOrd="1" destOrd="2" presId="urn:microsoft.com/office/officeart/2005/8/layout/vList4"/>
    <dgm:cxn modelId="{FEF76778-D66F-477F-9155-9493A2C2D3A3}" srcId="{A522163E-8B5B-4F31-9A54-57FEE22BC75B}" destId="{EA495F85-3A95-4409-91FE-4F45664136D3}" srcOrd="0" destOrd="0" parTransId="{2E1DD1A7-BE2B-48D9-98A2-5F9888ED4672}" sibTransId="{99CA0079-AB7B-46E6-8E31-96701B803A41}"/>
    <dgm:cxn modelId="{4FBB450B-1149-44E6-AD0E-8A24998D19EF}" type="presOf" srcId="{8F32A16C-124F-4D18-AA3A-D62855E17E90}" destId="{CF224801-5ACA-4040-9FDF-35DE68E4C21C}" srcOrd="0" destOrd="2" presId="urn:microsoft.com/office/officeart/2005/8/layout/vList4"/>
    <dgm:cxn modelId="{AB1F825D-C61C-4ED7-AEE7-9DC7E2F8C0B6}" type="presOf" srcId="{B6A8FC88-F6A9-4B90-ADB4-4B18B2C0420B}" destId="{8C22C9ED-A554-4C03-9235-C7B16BA16C74}" srcOrd="0" destOrd="2" presId="urn:microsoft.com/office/officeart/2005/8/layout/vList4"/>
    <dgm:cxn modelId="{B44CBBAD-2B5E-4F9D-8B2C-6A10AA99A83D}" type="presOf" srcId="{E1D07C78-A237-4753-9D89-24B8DD3645B9}" destId="{E9ACECC9-CAB2-4B36-A125-DA6CFD42EF25}" srcOrd="1" destOrd="0" presId="urn:microsoft.com/office/officeart/2005/8/layout/vList4"/>
    <dgm:cxn modelId="{340F4C3E-9BC8-4A32-8ADD-D3BD4B82BE0F}" srcId="{10F38F63-022B-4C26-861B-B755FB171AD7}" destId="{34F6A090-BD98-4E73-BC9D-6763B175A5B1}" srcOrd="1" destOrd="0" parTransId="{624BAF15-7C47-47A5-A392-0785AF469372}" sibTransId="{D06AFF8A-A034-49D1-BC09-395524DBD379}"/>
    <dgm:cxn modelId="{FA8354CC-AB3D-4819-A293-CC7A41D336DE}" type="presOf" srcId="{10F38F63-022B-4C26-861B-B755FB171AD7}" destId="{ED93C997-4F08-43AB-9CD1-7C0EAC152465}" srcOrd="0" destOrd="0" presId="urn:microsoft.com/office/officeart/2005/8/layout/vList4"/>
    <dgm:cxn modelId="{1D88D95E-A540-4C22-8043-5F3D0460659D}" type="presOf" srcId="{A522163E-8B5B-4F31-9A54-57FEE22BC75B}" destId="{3A25C264-3F02-4007-B481-DDBB2E3EBD5D}" srcOrd="1" destOrd="0" presId="urn:microsoft.com/office/officeart/2005/8/layout/vList4"/>
    <dgm:cxn modelId="{289F4D24-E0E1-446A-8C63-3D97F6EBD558}" type="presOf" srcId="{A522163E-8B5B-4F31-9A54-57FEE22BC75B}" destId="{CF224801-5ACA-4040-9FDF-35DE68E4C21C}" srcOrd="0" destOrd="0" presId="urn:microsoft.com/office/officeart/2005/8/layout/vList4"/>
    <dgm:cxn modelId="{30205A93-5A44-417A-AD36-237A62A16D6F}" type="presOf" srcId="{4F04EB60-580D-455D-AD4C-40BE8D28E5A8}" destId="{425234BD-7641-4299-8AFC-43A0C3AA52D4}" srcOrd="1" destOrd="1" presId="urn:microsoft.com/office/officeart/2005/8/layout/vList4"/>
    <dgm:cxn modelId="{92FFFEE6-8361-4783-AF42-F354E2BBC92C}" type="presOf" srcId="{E1D07C78-A237-4753-9D89-24B8DD3645B9}" destId="{B6AA6A97-376C-414F-A80F-D0A275217F05}" srcOrd="0" destOrd="0" presId="urn:microsoft.com/office/officeart/2005/8/layout/vList4"/>
    <dgm:cxn modelId="{6E5B8631-1300-496F-B443-88291ABD1F87}" type="presOf" srcId="{EA495F85-3A95-4409-91FE-4F45664136D3}" destId="{CF224801-5ACA-4040-9FDF-35DE68E4C21C}" srcOrd="0" destOrd="1" presId="urn:microsoft.com/office/officeart/2005/8/layout/vList4"/>
    <dgm:cxn modelId="{33CE61A3-BACE-4947-B877-24621EAA5F0A}" type="presOf" srcId="{34F6A090-BD98-4E73-BC9D-6763B175A5B1}" destId="{08D83AF1-C879-4717-8FA1-5CBF62773C52}" srcOrd="1" destOrd="2" presId="urn:microsoft.com/office/officeart/2005/8/layout/vList4"/>
    <dgm:cxn modelId="{7CF9AA82-1A7B-4A05-ABD9-286B3BF3A3A6}" type="presOf" srcId="{34F6A090-BD98-4E73-BC9D-6763B175A5B1}" destId="{ED93C997-4F08-43AB-9CD1-7C0EAC152465}" srcOrd="0" destOrd="2" presId="urn:microsoft.com/office/officeart/2005/8/layout/vList4"/>
    <dgm:cxn modelId="{AC674BA7-29D5-49B1-AAF8-AA9085B47ADA}" type="presOf" srcId="{57F0D9A4-EF83-4E90-A629-0A362A932A22}" destId="{8C22C9ED-A554-4C03-9235-C7B16BA16C74}" srcOrd="0" destOrd="0" presId="urn:microsoft.com/office/officeart/2005/8/layout/vList4"/>
    <dgm:cxn modelId="{4D3A82D8-263C-4C56-9935-5AE34FA85BD8}" srcId="{6E8390D3-F432-4727-8FFC-B7143A28F8B3}" destId="{10F38F63-022B-4C26-861B-B755FB171AD7}" srcOrd="3" destOrd="0" parTransId="{0C652DB0-5F61-4FAA-A02E-550C6163BB9B}" sibTransId="{31BF9177-CAAB-420E-B1DF-25C2BF4ED546}"/>
    <dgm:cxn modelId="{CA40AE38-370E-457D-A636-44D8D6343EA6}" type="presOf" srcId="{4F04EB60-580D-455D-AD4C-40BE8D28E5A8}" destId="{8C22C9ED-A554-4C03-9235-C7B16BA16C74}" srcOrd="0" destOrd="1" presId="urn:microsoft.com/office/officeart/2005/8/layout/vList4"/>
    <dgm:cxn modelId="{A946B1E6-E7B4-4645-8161-7F98B51AB173}" type="presOf" srcId="{8F32A16C-124F-4D18-AA3A-D62855E17E90}" destId="{3A25C264-3F02-4007-B481-DDBB2E3EBD5D}" srcOrd="1" destOrd="2" presId="urn:microsoft.com/office/officeart/2005/8/layout/vList4"/>
    <dgm:cxn modelId="{8599CBA5-5FB2-46AD-A036-5E87A00FCEB9}" srcId="{6E8390D3-F432-4727-8FFC-B7143A28F8B3}" destId="{E1D07C78-A237-4753-9D89-24B8DD3645B9}" srcOrd="1" destOrd="0" parTransId="{943A0E45-70EB-434D-824B-7FB8DE194922}" sibTransId="{41EA775F-FB62-4327-B605-DA077E4B0A17}"/>
    <dgm:cxn modelId="{BF75DF9E-E968-495E-A323-E3B7D874F5E5}" type="presOf" srcId="{64CC46E9-9965-4A70-916E-B72AEFB1DF61}" destId="{E9ACECC9-CAB2-4B36-A125-DA6CFD42EF25}" srcOrd="1" destOrd="1" presId="urn:microsoft.com/office/officeart/2005/8/layout/vList4"/>
    <dgm:cxn modelId="{A75EE1BC-3FFB-4C72-8040-67E38BAC5C3F}" srcId="{A522163E-8B5B-4F31-9A54-57FEE22BC75B}" destId="{8F32A16C-124F-4D18-AA3A-D62855E17E90}" srcOrd="1" destOrd="0" parTransId="{E0321BE4-17C6-4E81-BAB4-F3F05BAC6B75}" sibTransId="{935E37D3-652B-49EF-98DD-48C5F960CE8C}"/>
    <dgm:cxn modelId="{A1340930-6466-4667-BA61-29018CFE7C29}" type="presOf" srcId="{B39AE225-0745-4703-A72D-0132C2BF4F78}" destId="{ED93C997-4F08-43AB-9CD1-7C0EAC152465}" srcOrd="0" destOrd="1" presId="urn:microsoft.com/office/officeart/2005/8/layout/vList4"/>
    <dgm:cxn modelId="{1C58BD25-B511-45F5-B11E-C2603ABDD914}" srcId="{10F38F63-022B-4C26-861B-B755FB171AD7}" destId="{B39AE225-0745-4703-A72D-0132C2BF4F78}" srcOrd="0" destOrd="0" parTransId="{36E27116-0929-42FF-BDD8-F72B371796F7}" sibTransId="{D6F7072E-4495-42B2-AC5B-4B6C49845411}"/>
    <dgm:cxn modelId="{DE2596D1-9D39-4FA5-A5D2-4EE4D8D87998}" type="presOf" srcId="{57F0D9A4-EF83-4E90-A629-0A362A932A22}" destId="{425234BD-7641-4299-8AFC-43A0C3AA52D4}" srcOrd="1" destOrd="0" presId="urn:microsoft.com/office/officeart/2005/8/layout/vList4"/>
    <dgm:cxn modelId="{B36FDEAF-01AD-4A69-A246-EB62F01E6A35}" srcId="{6E8390D3-F432-4727-8FFC-B7143A28F8B3}" destId="{A522163E-8B5B-4F31-9A54-57FEE22BC75B}" srcOrd="0" destOrd="0" parTransId="{0D8EDDF3-6DE8-4971-BCBB-CC1AC7F253BE}" sibTransId="{57331023-F3DB-4C67-86D0-4E0CE7E950F7}"/>
    <dgm:cxn modelId="{13A15FE9-7A68-45C4-9E50-019462F93630}" type="presOf" srcId="{B39AE225-0745-4703-A72D-0132C2BF4F78}" destId="{08D83AF1-C879-4717-8FA1-5CBF62773C52}" srcOrd="1" destOrd="1" presId="urn:microsoft.com/office/officeart/2005/8/layout/vList4"/>
    <dgm:cxn modelId="{F39A018E-EFF0-4BEE-9C70-41AA48B933BE}" srcId="{E1D07C78-A237-4753-9D89-24B8DD3645B9}" destId="{64CC46E9-9965-4A70-916E-B72AEFB1DF61}" srcOrd="0" destOrd="0" parTransId="{02E00B73-7B16-4C33-B3E8-4B80591F2694}" sibTransId="{79C23546-EA12-4842-A090-FB78C1BA6E51}"/>
    <dgm:cxn modelId="{E2395A38-F992-48CA-AC06-92A0F9FF7509}" type="presOf" srcId="{82E169BA-0557-49A9-809D-747D8D70B083}" destId="{B6AA6A97-376C-414F-A80F-D0A275217F05}" srcOrd="0" destOrd="2" presId="urn:microsoft.com/office/officeart/2005/8/layout/vList4"/>
    <dgm:cxn modelId="{74AE082F-DD85-4CE4-8E71-41F8A684EA6C}" srcId="{57F0D9A4-EF83-4E90-A629-0A362A932A22}" destId="{B6A8FC88-F6A9-4B90-ADB4-4B18B2C0420B}" srcOrd="1" destOrd="0" parTransId="{4299A4D9-B113-493B-B2C3-35479A35E975}" sibTransId="{6137F64A-B75D-4AD3-86AD-A620D7D837AA}"/>
    <dgm:cxn modelId="{C4DBB049-7CC8-4731-B691-5E348370BAEB}" type="presParOf" srcId="{2619F68A-4295-4259-8EFD-8C75BA8BB1C6}" destId="{1A5459BF-FA7F-4AAB-B48D-29A1B0A9D873}" srcOrd="0" destOrd="0" presId="urn:microsoft.com/office/officeart/2005/8/layout/vList4"/>
    <dgm:cxn modelId="{D2DAD6E0-26E2-49EA-8551-7D3A0768B6FE}" type="presParOf" srcId="{1A5459BF-FA7F-4AAB-B48D-29A1B0A9D873}" destId="{CF224801-5ACA-4040-9FDF-35DE68E4C21C}" srcOrd="0" destOrd="0" presId="urn:microsoft.com/office/officeart/2005/8/layout/vList4"/>
    <dgm:cxn modelId="{AF96A5F5-73C8-46F6-A41E-BFEC2C40D723}" type="presParOf" srcId="{1A5459BF-FA7F-4AAB-B48D-29A1B0A9D873}" destId="{D0D6F1CA-F998-43D5-AD27-E78B512A10E9}" srcOrd="1" destOrd="0" presId="urn:microsoft.com/office/officeart/2005/8/layout/vList4"/>
    <dgm:cxn modelId="{B6E97979-0318-46BF-80D6-A70215314A35}" type="presParOf" srcId="{1A5459BF-FA7F-4AAB-B48D-29A1B0A9D873}" destId="{3A25C264-3F02-4007-B481-DDBB2E3EBD5D}" srcOrd="2" destOrd="0" presId="urn:microsoft.com/office/officeart/2005/8/layout/vList4"/>
    <dgm:cxn modelId="{F3BE4D1C-2E9B-4A3D-B1B7-8507E2F71AC2}" type="presParOf" srcId="{2619F68A-4295-4259-8EFD-8C75BA8BB1C6}" destId="{D69440B9-7153-42E5-A7D2-1E4167DAFA2E}" srcOrd="1" destOrd="0" presId="urn:microsoft.com/office/officeart/2005/8/layout/vList4"/>
    <dgm:cxn modelId="{B5E8A37E-6FCD-4FE1-9057-7FB6446198A1}" type="presParOf" srcId="{2619F68A-4295-4259-8EFD-8C75BA8BB1C6}" destId="{81673C94-6D65-4969-9718-1C7C17029986}" srcOrd="2" destOrd="0" presId="urn:microsoft.com/office/officeart/2005/8/layout/vList4"/>
    <dgm:cxn modelId="{26B60BE0-A0B5-44F1-8A67-1CAA068B7F3B}" type="presParOf" srcId="{81673C94-6D65-4969-9718-1C7C17029986}" destId="{B6AA6A97-376C-414F-A80F-D0A275217F05}" srcOrd="0" destOrd="0" presId="urn:microsoft.com/office/officeart/2005/8/layout/vList4"/>
    <dgm:cxn modelId="{045033D0-1CD1-453A-BDDE-B84D6CE571BC}" type="presParOf" srcId="{81673C94-6D65-4969-9718-1C7C17029986}" destId="{0D9E3F08-B32E-45C4-9C9D-7699DDA5DA01}" srcOrd="1" destOrd="0" presId="urn:microsoft.com/office/officeart/2005/8/layout/vList4"/>
    <dgm:cxn modelId="{93BB7141-BE8F-4957-B901-833ED0973FC4}" type="presParOf" srcId="{81673C94-6D65-4969-9718-1C7C17029986}" destId="{E9ACECC9-CAB2-4B36-A125-DA6CFD42EF25}" srcOrd="2" destOrd="0" presId="urn:microsoft.com/office/officeart/2005/8/layout/vList4"/>
    <dgm:cxn modelId="{05173DE4-30D1-44BD-9245-76ECAA9813DA}" type="presParOf" srcId="{2619F68A-4295-4259-8EFD-8C75BA8BB1C6}" destId="{80F90DEB-E939-43B1-821E-76AD809A9034}" srcOrd="3" destOrd="0" presId="urn:microsoft.com/office/officeart/2005/8/layout/vList4"/>
    <dgm:cxn modelId="{8A3FF579-D95E-4761-9FD1-CD259D827856}" type="presParOf" srcId="{2619F68A-4295-4259-8EFD-8C75BA8BB1C6}" destId="{4426926C-3793-479D-AB9F-3A728B3CFCDE}" srcOrd="4" destOrd="0" presId="urn:microsoft.com/office/officeart/2005/8/layout/vList4"/>
    <dgm:cxn modelId="{BB9C5CD5-5C0F-49D2-83E0-1AF9C44993FC}" type="presParOf" srcId="{4426926C-3793-479D-AB9F-3A728B3CFCDE}" destId="{8C22C9ED-A554-4C03-9235-C7B16BA16C74}" srcOrd="0" destOrd="0" presId="urn:microsoft.com/office/officeart/2005/8/layout/vList4"/>
    <dgm:cxn modelId="{8002BF1E-C793-41AC-ADA6-4AF541ACF6AE}" type="presParOf" srcId="{4426926C-3793-479D-AB9F-3A728B3CFCDE}" destId="{E4F9040F-C1C0-4AB8-9B3C-8CF37D304569}" srcOrd="1" destOrd="0" presId="urn:microsoft.com/office/officeart/2005/8/layout/vList4"/>
    <dgm:cxn modelId="{2ED0BE40-867C-4B0E-8CA1-E77D9273592D}" type="presParOf" srcId="{4426926C-3793-479D-AB9F-3A728B3CFCDE}" destId="{425234BD-7641-4299-8AFC-43A0C3AA52D4}" srcOrd="2" destOrd="0" presId="urn:microsoft.com/office/officeart/2005/8/layout/vList4"/>
    <dgm:cxn modelId="{DF82CBF3-6DBC-464D-B3AE-F45D6E83AC77}" type="presParOf" srcId="{2619F68A-4295-4259-8EFD-8C75BA8BB1C6}" destId="{A2C693A5-8949-4BD1-8087-8C0C066BEB30}" srcOrd="5" destOrd="0" presId="urn:microsoft.com/office/officeart/2005/8/layout/vList4"/>
    <dgm:cxn modelId="{6DB50A02-F3BE-4384-8839-2A03FEA8D543}" type="presParOf" srcId="{2619F68A-4295-4259-8EFD-8C75BA8BB1C6}" destId="{2869C16A-7280-4599-BEC4-85CEA449B11D}" srcOrd="6" destOrd="0" presId="urn:microsoft.com/office/officeart/2005/8/layout/vList4"/>
    <dgm:cxn modelId="{70EFFA59-F96C-4523-AF62-0706439F8BC0}" type="presParOf" srcId="{2869C16A-7280-4599-BEC4-85CEA449B11D}" destId="{ED93C997-4F08-43AB-9CD1-7C0EAC152465}" srcOrd="0" destOrd="0" presId="urn:microsoft.com/office/officeart/2005/8/layout/vList4"/>
    <dgm:cxn modelId="{0DA42973-17F0-4941-9E18-C44E96DC7B5D}" type="presParOf" srcId="{2869C16A-7280-4599-BEC4-85CEA449B11D}" destId="{DB7251A7-063E-45BA-8906-52196F158C1B}" srcOrd="1" destOrd="0" presId="urn:microsoft.com/office/officeart/2005/8/layout/vList4"/>
    <dgm:cxn modelId="{8175A493-4C7B-44B9-A464-E4FA14D48234}" type="presParOf" srcId="{2869C16A-7280-4599-BEC4-85CEA449B11D}" destId="{08D83AF1-C879-4717-8FA1-5CBF62773C52}" srcOrd="2" destOrd="0" presId="urn:microsoft.com/office/officeart/2005/8/layout/vList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D2B729F-9F1F-46B3-A1F7-CCB36AC253B3}" type="doc">
      <dgm:prSet loTypeId="urn:microsoft.com/office/officeart/2005/8/layout/list1" loCatId="list" qsTypeId="urn:microsoft.com/office/officeart/2005/8/quickstyle/3d9" qsCatId="3D" csTypeId="urn:microsoft.com/office/officeart/2005/8/colors/colorful3" csCatId="colorful" phldr="1"/>
      <dgm:spPr/>
      <dgm:t>
        <a:bodyPr/>
        <a:lstStyle/>
        <a:p>
          <a:pPr rtl="1"/>
          <a:endParaRPr lang="ar-SA"/>
        </a:p>
      </dgm:t>
    </dgm:pt>
    <dgm:pt modelId="{8C54CB5B-A261-4FCA-9F43-22CCD4925AF5}">
      <dgm:prSet phldrT="[نص]" custT="1"/>
      <dgm:spPr>
        <a:solidFill>
          <a:srgbClr val="00B0F0"/>
        </a:solidFill>
      </dgm:spPr>
      <dgm:t>
        <a:bodyPr/>
        <a:lstStyle/>
        <a:p>
          <a:pPr rtl="1"/>
          <a:r>
            <a:rPr kumimoji="0" lang="ar-LY" sz="2400" b="1" i="0" u="none" strike="noStrike" cap="none" normalizeH="0" baseline="0" dirty="0" smtClean="0">
              <a:ln/>
              <a:solidFill>
                <a:srgbClr val="FF0000"/>
              </a:solidFill>
              <a:effectLst/>
              <a:latin typeface="Calibri" pitchFamily="34" charset="0"/>
              <a:ea typeface="Times New Roman" pitchFamily="18" charset="0"/>
              <a:cs typeface="Arial" pitchFamily="34" charset="0"/>
            </a:rPr>
            <a:t>الحالة البدنية </a:t>
          </a:r>
          <a:r>
            <a:rPr kumimoji="0" lang="ar-LY" sz="2400" b="1" i="0" u="none" strike="noStrike" cap="none" normalizeH="0" baseline="0" dirty="0" err="1" smtClean="0">
              <a:ln/>
              <a:solidFill>
                <a:srgbClr val="FF0000"/>
              </a:solidFill>
              <a:effectLst/>
              <a:latin typeface="Calibri" pitchFamily="34" charset="0"/>
              <a:ea typeface="Times New Roman" pitchFamily="18" charset="0"/>
              <a:cs typeface="Arial" pitchFamily="34" charset="0"/>
            </a:rPr>
            <a:t>والمهارية</a:t>
          </a:r>
          <a:r>
            <a:rPr kumimoji="0" lang="ar-LY" sz="2400" b="1" i="0" u="none" strike="noStrike" cap="none" normalizeH="0" baseline="0" dirty="0" smtClean="0">
              <a:ln/>
              <a:solidFill>
                <a:srgbClr val="FF0000"/>
              </a:solidFill>
              <a:effectLst/>
              <a:latin typeface="Calibri" pitchFamily="34" charset="0"/>
              <a:ea typeface="Times New Roman" pitchFamily="18" charset="0"/>
              <a:cs typeface="Arial" pitchFamily="34" charset="0"/>
            </a:rPr>
            <a:t> </a:t>
          </a:r>
          <a:endParaRPr lang="ar-SA" sz="2400" dirty="0">
            <a:solidFill>
              <a:srgbClr val="FF0000"/>
            </a:solidFill>
          </a:endParaRPr>
        </a:p>
      </dgm:t>
    </dgm:pt>
    <dgm:pt modelId="{97BAB048-5048-4B6C-B8BA-CA0A1FC78AB8}" type="parTrans" cxnId="{0CE507F9-B975-4400-A35F-BE1FB5DBBE8F}">
      <dgm:prSet/>
      <dgm:spPr/>
      <dgm:t>
        <a:bodyPr/>
        <a:lstStyle/>
        <a:p>
          <a:pPr rtl="1"/>
          <a:endParaRPr lang="ar-SA"/>
        </a:p>
      </dgm:t>
    </dgm:pt>
    <dgm:pt modelId="{213BDD69-CB3F-4F1A-A65C-6F739E641F71}" type="sibTrans" cxnId="{0CE507F9-B975-4400-A35F-BE1FB5DBBE8F}">
      <dgm:prSet/>
      <dgm:spPr/>
      <dgm:t>
        <a:bodyPr/>
        <a:lstStyle/>
        <a:p>
          <a:pPr rtl="1"/>
          <a:endParaRPr lang="ar-SA"/>
        </a:p>
      </dgm:t>
    </dgm:pt>
    <dgm:pt modelId="{68E81CFC-7253-4AA1-B938-BD15F64413B1}">
      <dgm:prSet phldrT="[نص]" custT="1"/>
      <dgm:spPr>
        <a:solidFill>
          <a:schemeClr val="bg1">
            <a:lumMod val="75000"/>
          </a:schemeClr>
        </a:solidFill>
      </dgm:spPr>
      <dgm:t>
        <a:bodyPr/>
        <a:lstStyle/>
        <a:p>
          <a:pPr rtl="1"/>
          <a:r>
            <a:rPr kumimoji="0" lang="ar-LY" sz="2400" b="1" i="0" u="none" strike="noStrike" cap="none" normalizeH="0" baseline="0" dirty="0" smtClean="0">
              <a:ln/>
              <a:solidFill>
                <a:srgbClr val="FF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الاتجاه النفسي نحو المنافسة</a:t>
          </a:r>
          <a:endParaRPr lang="ar-SA" sz="2400" dirty="0">
            <a:solidFill>
              <a:srgbClr val="FF0000"/>
            </a:solidFill>
          </a:endParaRPr>
        </a:p>
      </dgm:t>
    </dgm:pt>
    <dgm:pt modelId="{63CFF91D-3658-4937-8D9C-426C8206EAA5}" type="parTrans" cxnId="{1FAA010E-F483-41E1-9FC9-54A0D999D934}">
      <dgm:prSet/>
      <dgm:spPr/>
      <dgm:t>
        <a:bodyPr/>
        <a:lstStyle/>
        <a:p>
          <a:pPr rtl="1"/>
          <a:endParaRPr lang="ar-SA"/>
        </a:p>
      </dgm:t>
    </dgm:pt>
    <dgm:pt modelId="{CB1B587B-4797-421A-8910-6B619EB22398}" type="sibTrans" cxnId="{1FAA010E-F483-41E1-9FC9-54A0D999D934}">
      <dgm:prSet/>
      <dgm:spPr/>
      <dgm:t>
        <a:bodyPr/>
        <a:lstStyle/>
        <a:p>
          <a:pPr rtl="1"/>
          <a:endParaRPr lang="ar-SA"/>
        </a:p>
      </dgm:t>
    </dgm:pt>
    <dgm:pt modelId="{3D883635-E483-46F9-8400-AC8D891D80C7}">
      <dgm:prSet phldrT="[نص]" custT="1"/>
      <dgm:spPr/>
      <dgm:t>
        <a:bodyPr/>
        <a:lstStyle/>
        <a:p>
          <a:pPr rtl="1"/>
          <a:r>
            <a:rPr kumimoji="0" lang="ar-LY" sz="2400" b="1" i="0" u="none" strike="noStrike" cap="none" normalizeH="0" baseline="0" dirty="0" smtClean="0">
              <a:ln/>
              <a:solidFill>
                <a:srgbClr val="FF0000"/>
              </a:solidFill>
              <a:effectLst/>
              <a:latin typeface="Calibri" pitchFamily="34" charset="0"/>
              <a:ea typeface="Times New Roman" pitchFamily="18" charset="0"/>
              <a:cs typeface="Arial" pitchFamily="34" charset="0"/>
            </a:rPr>
            <a:t>الفرق بين الجنسين</a:t>
          </a:r>
          <a:r>
            <a:rPr kumimoji="0" lang="ar-LY" sz="2400" b="0" i="0" u="none" strike="noStrike" cap="none" normalizeH="0" baseline="0" dirty="0" smtClean="0">
              <a:ln/>
              <a:solidFill>
                <a:srgbClr val="FF0000"/>
              </a:solidFill>
              <a:effectLst/>
              <a:latin typeface="Calibri" pitchFamily="34" charset="0"/>
              <a:ea typeface="Times New Roman" pitchFamily="18" charset="0"/>
              <a:cs typeface="Arial" pitchFamily="34" charset="0"/>
            </a:rPr>
            <a:t> </a:t>
          </a:r>
          <a:endParaRPr lang="ar-SA" sz="2400" dirty="0">
            <a:solidFill>
              <a:srgbClr val="FF0000"/>
            </a:solidFill>
          </a:endParaRPr>
        </a:p>
      </dgm:t>
    </dgm:pt>
    <dgm:pt modelId="{C66A21E5-CF8B-4BB9-BC8B-1E43F1EA0DC2}" type="parTrans" cxnId="{740C9098-9FB5-4FC6-956D-57F47B8806C6}">
      <dgm:prSet/>
      <dgm:spPr/>
      <dgm:t>
        <a:bodyPr/>
        <a:lstStyle/>
        <a:p>
          <a:pPr rtl="1"/>
          <a:endParaRPr lang="ar-SA"/>
        </a:p>
      </dgm:t>
    </dgm:pt>
    <dgm:pt modelId="{D1B9ECCA-8B0E-4EA8-AF3C-EC1BD43A28D4}" type="sibTrans" cxnId="{740C9098-9FB5-4FC6-956D-57F47B8806C6}">
      <dgm:prSet/>
      <dgm:spPr/>
      <dgm:t>
        <a:bodyPr/>
        <a:lstStyle/>
        <a:p>
          <a:pPr rtl="1"/>
          <a:endParaRPr lang="ar-SA"/>
        </a:p>
      </dgm:t>
    </dgm:pt>
    <dgm:pt modelId="{F6A9F718-A872-436E-B52A-121C694B0FAA}">
      <dgm:prSet custT="1"/>
      <dgm:spPr>
        <a:solidFill>
          <a:srgbClr val="FFFF00"/>
        </a:solidFill>
      </dgm:spPr>
      <dgm:t>
        <a:bodyPr/>
        <a:lstStyle/>
        <a:p>
          <a:pPr rtl="1"/>
          <a:r>
            <a:rPr kumimoji="0" lang="ar-LY" sz="2400" b="1" i="0" u="none" strike="noStrike" cap="none" normalizeH="0" baseline="0" dirty="0" smtClean="0">
              <a:ln/>
              <a:solidFill>
                <a:srgbClr val="FF0000"/>
              </a:solidFill>
              <a:effectLst/>
              <a:latin typeface="Calibri" pitchFamily="34" charset="0"/>
              <a:ea typeface="Times New Roman" pitchFamily="18" charset="0"/>
              <a:cs typeface="Arial" pitchFamily="34" charset="0"/>
            </a:rPr>
            <a:t>الاستثارة الانفعالية</a:t>
          </a:r>
          <a:endParaRPr lang="ar-SA" sz="2400" dirty="0">
            <a:solidFill>
              <a:srgbClr val="FF0000"/>
            </a:solidFill>
          </a:endParaRPr>
        </a:p>
      </dgm:t>
    </dgm:pt>
    <dgm:pt modelId="{F33CC082-E25C-4DA3-BEF5-6F94ABB58007}" type="parTrans" cxnId="{5ACA9CBA-30B9-4F2D-B383-459420625511}">
      <dgm:prSet/>
      <dgm:spPr/>
      <dgm:t>
        <a:bodyPr/>
        <a:lstStyle/>
        <a:p>
          <a:pPr rtl="1"/>
          <a:endParaRPr lang="ar-SA"/>
        </a:p>
      </dgm:t>
    </dgm:pt>
    <dgm:pt modelId="{244DB733-B74D-4E7C-9AFC-DE87527A2C71}" type="sibTrans" cxnId="{5ACA9CBA-30B9-4F2D-B383-459420625511}">
      <dgm:prSet/>
      <dgm:spPr/>
      <dgm:t>
        <a:bodyPr/>
        <a:lstStyle/>
        <a:p>
          <a:pPr rtl="1"/>
          <a:endParaRPr lang="ar-SA"/>
        </a:p>
      </dgm:t>
    </dgm:pt>
    <dgm:pt modelId="{74FA7464-FF06-4EE6-AD2C-4C9F1AC0CB56}">
      <dgm:prSet custT="1"/>
      <dgm:spPr>
        <a:solidFill>
          <a:srgbClr val="7030A0"/>
        </a:solidFill>
      </dgm:spPr>
      <dgm:t>
        <a:bodyPr/>
        <a:lstStyle/>
        <a:p>
          <a:pPr rtl="1"/>
          <a:r>
            <a:rPr kumimoji="0" lang="ar-LY" sz="2400" b="1" i="0" u="none" strike="noStrike" cap="none" normalizeH="0" baseline="0" dirty="0" smtClean="0">
              <a:ln/>
              <a:solidFill>
                <a:srgbClr val="FF0000"/>
              </a:solidFill>
              <a:effectLst/>
              <a:latin typeface="Calibri" pitchFamily="34" charset="0"/>
              <a:ea typeface="Times New Roman" pitchFamily="18" charset="0"/>
              <a:cs typeface="Arial" pitchFamily="34" charset="0"/>
            </a:rPr>
            <a:t>الخوف من الانتقام </a:t>
          </a:r>
          <a:endParaRPr lang="ar-SA" sz="2400" dirty="0">
            <a:solidFill>
              <a:srgbClr val="FF0000"/>
            </a:solidFill>
          </a:endParaRPr>
        </a:p>
      </dgm:t>
    </dgm:pt>
    <dgm:pt modelId="{4ADEC192-5C2A-4C17-8CDF-14186C1AB0A0}" type="parTrans" cxnId="{7941E1E5-7C9D-45D1-AB66-65141CB10D4F}">
      <dgm:prSet/>
      <dgm:spPr/>
      <dgm:t>
        <a:bodyPr/>
        <a:lstStyle/>
        <a:p>
          <a:pPr rtl="1"/>
          <a:endParaRPr lang="ar-SA"/>
        </a:p>
      </dgm:t>
    </dgm:pt>
    <dgm:pt modelId="{ECEA54C0-17F6-468A-A2FA-9E31F5E4EFAC}" type="sibTrans" cxnId="{7941E1E5-7C9D-45D1-AB66-65141CB10D4F}">
      <dgm:prSet/>
      <dgm:spPr/>
      <dgm:t>
        <a:bodyPr/>
        <a:lstStyle/>
        <a:p>
          <a:pPr rtl="1"/>
          <a:endParaRPr lang="ar-SA"/>
        </a:p>
      </dgm:t>
    </dgm:pt>
    <dgm:pt modelId="{7F9B8FEA-5297-4ECC-9529-03CDFBF7BF5C}" type="pres">
      <dgm:prSet presAssocID="{AD2B729F-9F1F-46B3-A1F7-CCB36AC253B3}" presName="linear" presStyleCnt="0">
        <dgm:presLayoutVars>
          <dgm:dir/>
          <dgm:animLvl val="lvl"/>
          <dgm:resizeHandles val="exact"/>
        </dgm:presLayoutVars>
      </dgm:prSet>
      <dgm:spPr/>
    </dgm:pt>
    <dgm:pt modelId="{FE247E90-830C-4127-A3B2-1D8E142F7A1A}" type="pres">
      <dgm:prSet presAssocID="{F6A9F718-A872-436E-B52A-121C694B0FAA}" presName="parentLin" presStyleCnt="0"/>
      <dgm:spPr/>
    </dgm:pt>
    <dgm:pt modelId="{CCFB1FE7-575F-4AF8-8841-DC693F932391}" type="pres">
      <dgm:prSet presAssocID="{F6A9F718-A872-436E-B52A-121C694B0FAA}" presName="parentLeftMargin" presStyleLbl="node1" presStyleIdx="0" presStyleCnt="5"/>
      <dgm:spPr/>
    </dgm:pt>
    <dgm:pt modelId="{93758A4D-D4C1-4EAF-A9DC-D9DB6048747E}" type="pres">
      <dgm:prSet presAssocID="{F6A9F718-A872-436E-B52A-121C694B0FAA}" presName="parentText" presStyleLbl="node1" presStyleIdx="0" presStyleCnt="5" custLinFactNeighborX="-39394" custLinFactNeighborY="-16301">
        <dgm:presLayoutVars>
          <dgm:chMax val="0"/>
          <dgm:bulletEnabled val="1"/>
        </dgm:presLayoutVars>
      </dgm:prSet>
      <dgm:spPr/>
    </dgm:pt>
    <dgm:pt modelId="{2C9B09E0-7EC2-4254-AFD9-38C43200D21F}" type="pres">
      <dgm:prSet presAssocID="{F6A9F718-A872-436E-B52A-121C694B0FAA}" presName="negativeSpace" presStyleCnt="0"/>
      <dgm:spPr/>
    </dgm:pt>
    <dgm:pt modelId="{A7DD8299-042A-4D9F-946A-8AD60A1522B0}" type="pres">
      <dgm:prSet presAssocID="{F6A9F718-A872-436E-B52A-121C694B0FAA}" presName="childText" presStyleLbl="conFgAcc1" presStyleIdx="0" presStyleCnt="5">
        <dgm:presLayoutVars>
          <dgm:bulletEnabled val="1"/>
        </dgm:presLayoutVars>
      </dgm:prSet>
      <dgm:spPr/>
    </dgm:pt>
    <dgm:pt modelId="{3B3DC9FB-CCB6-48E9-8470-25F040D5E3C7}" type="pres">
      <dgm:prSet presAssocID="{244DB733-B74D-4E7C-9AFC-DE87527A2C71}" presName="spaceBetweenRectangles" presStyleCnt="0"/>
      <dgm:spPr/>
    </dgm:pt>
    <dgm:pt modelId="{833774E3-8AC9-4C18-9CDC-7495EB031D0E}" type="pres">
      <dgm:prSet presAssocID="{8C54CB5B-A261-4FCA-9F43-22CCD4925AF5}" presName="parentLin" presStyleCnt="0"/>
      <dgm:spPr/>
    </dgm:pt>
    <dgm:pt modelId="{F7CC4B46-7C2A-4006-BD45-6B9245509690}" type="pres">
      <dgm:prSet presAssocID="{8C54CB5B-A261-4FCA-9F43-22CCD4925AF5}" presName="parentLeftMargin" presStyleLbl="node1" presStyleIdx="0" presStyleCnt="5"/>
      <dgm:spPr/>
    </dgm:pt>
    <dgm:pt modelId="{0F71111F-B1FF-48C8-BC2B-927661FFD4ED}" type="pres">
      <dgm:prSet presAssocID="{8C54CB5B-A261-4FCA-9F43-22CCD4925AF5}" presName="parentText" presStyleLbl="node1" presStyleIdx="1" presStyleCnt="5" custLinFactNeighborX="9369" custLinFactNeighborY="10704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E84384E6-D0D1-4F2D-A6A9-3DA7D5E98FBB}" type="pres">
      <dgm:prSet presAssocID="{8C54CB5B-A261-4FCA-9F43-22CCD4925AF5}" presName="negativeSpace" presStyleCnt="0"/>
      <dgm:spPr/>
    </dgm:pt>
    <dgm:pt modelId="{765241BA-5DBC-41A4-A6D3-98673CA78A06}" type="pres">
      <dgm:prSet presAssocID="{8C54CB5B-A261-4FCA-9F43-22CCD4925AF5}" presName="childText" presStyleLbl="conFgAcc1" presStyleIdx="1" presStyleCnt="5">
        <dgm:presLayoutVars>
          <dgm:bulletEnabled val="1"/>
        </dgm:presLayoutVars>
      </dgm:prSet>
      <dgm:spPr/>
    </dgm:pt>
    <dgm:pt modelId="{B3EE204E-83FA-443E-9D15-D0A5811F1B65}" type="pres">
      <dgm:prSet presAssocID="{213BDD69-CB3F-4F1A-A65C-6F739E641F71}" presName="spaceBetweenRectangles" presStyleCnt="0"/>
      <dgm:spPr/>
    </dgm:pt>
    <dgm:pt modelId="{9CA0C41F-F188-4D0C-842F-93D3C76EF7D5}" type="pres">
      <dgm:prSet presAssocID="{74FA7464-FF06-4EE6-AD2C-4C9F1AC0CB56}" presName="parentLin" presStyleCnt="0"/>
      <dgm:spPr/>
    </dgm:pt>
    <dgm:pt modelId="{DDF32D83-E46A-48B6-A7F7-E47B167601C3}" type="pres">
      <dgm:prSet presAssocID="{74FA7464-FF06-4EE6-AD2C-4C9F1AC0CB56}" presName="parentLeftMargin" presStyleLbl="node1" presStyleIdx="1" presStyleCnt="5"/>
      <dgm:spPr/>
    </dgm:pt>
    <dgm:pt modelId="{1E8F47A7-50C5-49B7-85AB-76954E31608F}" type="pres">
      <dgm:prSet presAssocID="{74FA7464-FF06-4EE6-AD2C-4C9F1AC0CB56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DD1CF9E4-4007-43DA-8FB4-3EB24D4C038A}" type="pres">
      <dgm:prSet presAssocID="{74FA7464-FF06-4EE6-AD2C-4C9F1AC0CB56}" presName="negativeSpace" presStyleCnt="0"/>
      <dgm:spPr/>
    </dgm:pt>
    <dgm:pt modelId="{999BDDD1-118A-4415-8CB4-F21C76795BA7}" type="pres">
      <dgm:prSet presAssocID="{74FA7464-FF06-4EE6-AD2C-4C9F1AC0CB56}" presName="childText" presStyleLbl="conFgAcc1" presStyleIdx="2" presStyleCnt="5">
        <dgm:presLayoutVars>
          <dgm:bulletEnabled val="1"/>
        </dgm:presLayoutVars>
      </dgm:prSet>
      <dgm:spPr/>
    </dgm:pt>
    <dgm:pt modelId="{EEACE94D-78A3-486D-A800-BFD14B0B3984}" type="pres">
      <dgm:prSet presAssocID="{ECEA54C0-17F6-468A-A2FA-9E31F5E4EFAC}" presName="spaceBetweenRectangles" presStyleCnt="0"/>
      <dgm:spPr/>
    </dgm:pt>
    <dgm:pt modelId="{AF06CE5B-82E4-4635-B961-2149F3787F08}" type="pres">
      <dgm:prSet presAssocID="{3D883635-E483-46F9-8400-AC8D891D80C7}" presName="parentLin" presStyleCnt="0"/>
      <dgm:spPr/>
    </dgm:pt>
    <dgm:pt modelId="{FF51DB63-763A-4B8D-B033-D4BEB566182A}" type="pres">
      <dgm:prSet presAssocID="{3D883635-E483-46F9-8400-AC8D891D80C7}" presName="parentLeftMargin" presStyleLbl="node1" presStyleIdx="2" presStyleCnt="5"/>
      <dgm:spPr/>
    </dgm:pt>
    <dgm:pt modelId="{244FD694-1E7E-448A-8A4D-3DEAF0E864C7}" type="pres">
      <dgm:prSet presAssocID="{3D883635-E483-46F9-8400-AC8D891D80C7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6108E81B-ABA5-4B61-AC43-6693C6754492}" type="pres">
      <dgm:prSet presAssocID="{3D883635-E483-46F9-8400-AC8D891D80C7}" presName="negativeSpace" presStyleCnt="0"/>
      <dgm:spPr/>
    </dgm:pt>
    <dgm:pt modelId="{E883D29E-6FBF-4A43-A47C-1A8204E36937}" type="pres">
      <dgm:prSet presAssocID="{3D883635-E483-46F9-8400-AC8D891D80C7}" presName="childText" presStyleLbl="conFgAcc1" presStyleIdx="3" presStyleCnt="5">
        <dgm:presLayoutVars>
          <dgm:bulletEnabled val="1"/>
        </dgm:presLayoutVars>
      </dgm:prSet>
      <dgm:spPr/>
    </dgm:pt>
    <dgm:pt modelId="{524887DD-E3F6-44CD-8796-E0DAC2E7B315}" type="pres">
      <dgm:prSet presAssocID="{D1B9ECCA-8B0E-4EA8-AF3C-EC1BD43A28D4}" presName="spaceBetweenRectangles" presStyleCnt="0"/>
      <dgm:spPr/>
    </dgm:pt>
    <dgm:pt modelId="{519E6D67-0615-4618-915B-A2E888338E22}" type="pres">
      <dgm:prSet presAssocID="{68E81CFC-7253-4AA1-B938-BD15F64413B1}" presName="parentLin" presStyleCnt="0"/>
      <dgm:spPr/>
    </dgm:pt>
    <dgm:pt modelId="{74B6D2FE-3B47-4B1A-A01B-AB32F2A020E9}" type="pres">
      <dgm:prSet presAssocID="{68E81CFC-7253-4AA1-B938-BD15F64413B1}" presName="parentLeftMargin" presStyleLbl="node1" presStyleIdx="3" presStyleCnt="5"/>
      <dgm:spPr/>
    </dgm:pt>
    <dgm:pt modelId="{6B3E6E37-8956-494C-B2AD-8BFA747E943D}" type="pres">
      <dgm:prSet presAssocID="{68E81CFC-7253-4AA1-B938-BD15F64413B1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263E48EE-6E31-43D6-A84D-A6BF4A09EE50}" type="pres">
      <dgm:prSet presAssocID="{68E81CFC-7253-4AA1-B938-BD15F64413B1}" presName="negativeSpace" presStyleCnt="0"/>
      <dgm:spPr/>
    </dgm:pt>
    <dgm:pt modelId="{67990257-102A-4EFE-8AE3-DB6704C259F6}" type="pres">
      <dgm:prSet presAssocID="{68E81CFC-7253-4AA1-B938-BD15F64413B1}" presName="childText" presStyleLbl="conFgAcc1" presStyleIdx="4" presStyleCnt="5">
        <dgm:presLayoutVars>
          <dgm:bulletEnabled val="1"/>
        </dgm:presLayoutVars>
      </dgm:prSet>
      <dgm:spPr/>
    </dgm:pt>
  </dgm:ptLst>
  <dgm:cxnLst>
    <dgm:cxn modelId="{3FE88449-E88F-4935-A5E8-769895D91C00}" type="presOf" srcId="{8C54CB5B-A261-4FCA-9F43-22CCD4925AF5}" destId="{0F71111F-B1FF-48C8-BC2B-927661FFD4ED}" srcOrd="1" destOrd="0" presId="urn:microsoft.com/office/officeart/2005/8/layout/list1"/>
    <dgm:cxn modelId="{740C9098-9FB5-4FC6-956D-57F47B8806C6}" srcId="{AD2B729F-9F1F-46B3-A1F7-CCB36AC253B3}" destId="{3D883635-E483-46F9-8400-AC8D891D80C7}" srcOrd="3" destOrd="0" parTransId="{C66A21E5-CF8B-4BB9-BC8B-1E43F1EA0DC2}" sibTransId="{D1B9ECCA-8B0E-4EA8-AF3C-EC1BD43A28D4}"/>
    <dgm:cxn modelId="{B4157C01-B834-4FA5-82B9-C60F2E6C767F}" type="presOf" srcId="{68E81CFC-7253-4AA1-B938-BD15F64413B1}" destId="{74B6D2FE-3B47-4B1A-A01B-AB32F2A020E9}" srcOrd="0" destOrd="0" presId="urn:microsoft.com/office/officeart/2005/8/layout/list1"/>
    <dgm:cxn modelId="{1FAA010E-F483-41E1-9FC9-54A0D999D934}" srcId="{AD2B729F-9F1F-46B3-A1F7-CCB36AC253B3}" destId="{68E81CFC-7253-4AA1-B938-BD15F64413B1}" srcOrd="4" destOrd="0" parTransId="{63CFF91D-3658-4937-8D9C-426C8206EAA5}" sibTransId="{CB1B587B-4797-421A-8910-6B619EB22398}"/>
    <dgm:cxn modelId="{A6C36544-AFC9-436E-9977-19DE7425A441}" type="presOf" srcId="{F6A9F718-A872-436E-B52A-121C694B0FAA}" destId="{93758A4D-D4C1-4EAF-A9DC-D9DB6048747E}" srcOrd="1" destOrd="0" presId="urn:microsoft.com/office/officeart/2005/8/layout/list1"/>
    <dgm:cxn modelId="{7941E1E5-7C9D-45D1-AB66-65141CB10D4F}" srcId="{AD2B729F-9F1F-46B3-A1F7-CCB36AC253B3}" destId="{74FA7464-FF06-4EE6-AD2C-4C9F1AC0CB56}" srcOrd="2" destOrd="0" parTransId="{4ADEC192-5C2A-4C17-8CDF-14186C1AB0A0}" sibTransId="{ECEA54C0-17F6-468A-A2FA-9E31F5E4EFAC}"/>
    <dgm:cxn modelId="{CA19BC6C-0426-4A10-8D37-673D65D4F258}" type="presOf" srcId="{8C54CB5B-A261-4FCA-9F43-22CCD4925AF5}" destId="{F7CC4B46-7C2A-4006-BD45-6B9245509690}" srcOrd="0" destOrd="0" presId="urn:microsoft.com/office/officeart/2005/8/layout/list1"/>
    <dgm:cxn modelId="{66F18B53-B1F6-4EDB-8BB8-22D73CA36ADB}" type="presOf" srcId="{68E81CFC-7253-4AA1-B938-BD15F64413B1}" destId="{6B3E6E37-8956-494C-B2AD-8BFA747E943D}" srcOrd="1" destOrd="0" presId="urn:microsoft.com/office/officeart/2005/8/layout/list1"/>
    <dgm:cxn modelId="{0CE507F9-B975-4400-A35F-BE1FB5DBBE8F}" srcId="{AD2B729F-9F1F-46B3-A1F7-CCB36AC253B3}" destId="{8C54CB5B-A261-4FCA-9F43-22CCD4925AF5}" srcOrd="1" destOrd="0" parTransId="{97BAB048-5048-4B6C-B8BA-CA0A1FC78AB8}" sibTransId="{213BDD69-CB3F-4F1A-A65C-6F739E641F71}"/>
    <dgm:cxn modelId="{A71452C8-A097-43A4-9B66-A57BA4FA76B9}" type="presOf" srcId="{F6A9F718-A872-436E-B52A-121C694B0FAA}" destId="{CCFB1FE7-575F-4AF8-8841-DC693F932391}" srcOrd="0" destOrd="0" presId="urn:microsoft.com/office/officeart/2005/8/layout/list1"/>
    <dgm:cxn modelId="{25B48F6C-3C66-4DB0-AD5C-97C80F1B132B}" type="presOf" srcId="{AD2B729F-9F1F-46B3-A1F7-CCB36AC253B3}" destId="{7F9B8FEA-5297-4ECC-9529-03CDFBF7BF5C}" srcOrd="0" destOrd="0" presId="urn:microsoft.com/office/officeart/2005/8/layout/list1"/>
    <dgm:cxn modelId="{B03AD20C-BAEA-4A50-94A1-7401299A4565}" type="presOf" srcId="{74FA7464-FF06-4EE6-AD2C-4C9F1AC0CB56}" destId="{DDF32D83-E46A-48B6-A7F7-E47B167601C3}" srcOrd="0" destOrd="0" presId="urn:microsoft.com/office/officeart/2005/8/layout/list1"/>
    <dgm:cxn modelId="{5ACA9CBA-30B9-4F2D-B383-459420625511}" srcId="{AD2B729F-9F1F-46B3-A1F7-CCB36AC253B3}" destId="{F6A9F718-A872-436E-B52A-121C694B0FAA}" srcOrd="0" destOrd="0" parTransId="{F33CC082-E25C-4DA3-BEF5-6F94ABB58007}" sibTransId="{244DB733-B74D-4E7C-9AFC-DE87527A2C71}"/>
    <dgm:cxn modelId="{E15F6234-94E8-4153-8452-522502285C78}" type="presOf" srcId="{3D883635-E483-46F9-8400-AC8D891D80C7}" destId="{244FD694-1E7E-448A-8A4D-3DEAF0E864C7}" srcOrd="1" destOrd="0" presId="urn:microsoft.com/office/officeart/2005/8/layout/list1"/>
    <dgm:cxn modelId="{E5CFA0FD-ACAF-439E-8EDB-D63D758BA839}" type="presOf" srcId="{74FA7464-FF06-4EE6-AD2C-4C9F1AC0CB56}" destId="{1E8F47A7-50C5-49B7-85AB-76954E31608F}" srcOrd="1" destOrd="0" presId="urn:microsoft.com/office/officeart/2005/8/layout/list1"/>
    <dgm:cxn modelId="{CDB69D12-6AD8-4221-B0B1-77DC7587B2E6}" type="presOf" srcId="{3D883635-E483-46F9-8400-AC8D891D80C7}" destId="{FF51DB63-763A-4B8D-B033-D4BEB566182A}" srcOrd="0" destOrd="0" presId="urn:microsoft.com/office/officeart/2005/8/layout/list1"/>
    <dgm:cxn modelId="{BAF4B9F6-CA58-4F40-82F2-25D9C213858D}" type="presParOf" srcId="{7F9B8FEA-5297-4ECC-9529-03CDFBF7BF5C}" destId="{FE247E90-830C-4127-A3B2-1D8E142F7A1A}" srcOrd="0" destOrd="0" presId="urn:microsoft.com/office/officeart/2005/8/layout/list1"/>
    <dgm:cxn modelId="{092EA442-E625-4921-8A59-8E03AED39D98}" type="presParOf" srcId="{FE247E90-830C-4127-A3B2-1D8E142F7A1A}" destId="{CCFB1FE7-575F-4AF8-8841-DC693F932391}" srcOrd="0" destOrd="0" presId="urn:microsoft.com/office/officeart/2005/8/layout/list1"/>
    <dgm:cxn modelId="{130A0FF9-DA7A-44D2-9092-211F16E836B0}" type="presParOf" srcId="{FE247E90-830C-4127-A3B2-1D8E142F7A1A}" destId="{93758A4D-D4C1-4EAF-A9DC-D9DB6048747E}" srcOrd="1" destOrd="0" presId="urn:microsoft.com/office/officeart/2005/8/layout/list1"/>
    <dgm:cxn modelId="{6176B83E-7B43-4672-877F-4570D11171C3}" type="presParOf" srcId="{7F9B8FEA-5297-4ECC-9529-03CDFBF7BF5C}" destId="{2C9B09E0-7EC2-4254-AFD9-38C43200D21F}" srcOrd="1" destOrd="0" presId="urn:microsoft.com/office/officeart/2005/8/layout/list1"/>
    <dgm:cxn modelId="{9D6EB2D9-B8AB-4F60-BA06-495E00210E09}" type="presParOf" srcId="{7F9B8FEA-5297-4ECC-9529-03CDFBF7BF5C}" destId="{A7DD8299-042A-4D9F-946A-8AD60A1522B0}" srcOrd="2" destOrd="0" presId="urn:microsoft.com/office/officeart/2005/8/layout/list1"/>
    <dgm:cxn modelId="{09FF8253-16DD-49E9-BDE6-C6FDB24CA3A3}" type="presParOf" srcId="{7F9B8FEA-5297-4ECC-9529-03CDFBF7BF5C}" destId="{3B3DC9FB-CCB6-48E9-8470-25F040D5E3C7}" srcOrd="3" destOrd="0" presId="urn:microsoft.com/office/officeart/2005/8/layout/list1"/>
    <dgm:cxn modelId="{D2CF9A8B-C3EF-4BAE-BF33-0A4A2C81B9A9}" type="presParOf" srcId="{7F9B8FEA-5297-4ECC-9529-03CDFBF7BF5C}" destId="{833774E3-8AC9-4C18-9CDC-7495EB031D0E}" srcOrd="4" destOrd="0" presId="urn:microsoft.com/office/officeart/2005/8/layout/list1"/>
    <dgm:cxn modelId="{A4104A7A-D32D-4577-90B7-F4ED3679E20B}" type="presParOf" srcId="{833774E3-8AC9-4C18-9CDC-7495EB031D0E}" destId="{F7CC4B46-7C2A-4006-BD45-6B9245509690}" srcOrd="0" destOrd="0" presId="urn:microsoft.com/office/officeart/2005/8/layout/list1"/>
    <dgm:cxn modelId="{667B20C5-C833-4B3B-9B8F-05C8AF965920}" type="presParOf" srcId="{833774E3-8AC9-4C18-9CDC-7495EB031D0E}" destId="{0F71111F-B1FF-48C8-BC2B-927661FFD4ED}" srcOrd="1" destOrd="0" presId="urn:microsoft.com/office/officeart/2005/8/layout/list1"/>
    <dgm:cxn modelId="{7E98FD4F-738F-4B64-8145-AE835E44CFFC}" type="presParOf" srcId="{7F9B8FEA-5297-4ECC-9529-03CDFBF7BF5C}" destId="{E84384E6-D0D1-4F2D-A6A9-3DA7D5E98FBB}" srcOrd="5" destOrd="0" presId="urn:microsoft.com/office/officeart/2005/8/layout/list1"/>
    <dgm:cxn modelId="{301C6705-D777-4CAB-9BA9-E519D647016D}" type="presParOf" srcId="{7F9B8FEA-5297-4ECC-9529-03CDFBF7BF5C}" destId="{765241BA-5DBC-41A4-A6D3-98673CA78A06}" srcOrd="6" destOrd="0" presId="urn:microsoft.com/office/officeart/2005/8/layout/list1"/>
    <dgm:cxn modelId="{C92CA721-00CC-43CB-B6C4-106EF2CF3E0B}" type="presParOf" srcId="{7F9B8FEA-5297-4ECC-9529-03CDFBF7BF5C}" destId="{B3EE204E-83FA-443E-9D15-D0A5811F1B65}" srcOrd="7" destOrd="0" presId="urn:microsoft.com/office/officeart/2005/8/layout/list1"/>
    <dgm:cxn modelId="{60EFCA10-557D-4DB0-BBAA-79E614853E24}" type="presParOf" srcId="{7F9B8FEA-5297-4ECC-9529-03CDFBF7BF5C}" destId="{9CA0C41F-F188-4D0C-842F-93D3C76EF7D5}" srcOrd="8" destOrd="0" presId="urn:microsoft.com/office/officeart/2005/8/layout/list1"/>
    <dgm:cxn modelId="{727D006B-7F6B-4A60-9B17-13C12F3DE4D8}" type="presParOf" srcId="{9CA0C41F-F188-4D0C-842F-93D3C76EF7D5}" destId="{DDF32D83-E46A-48B6-A7F7-E47B167601C3}" srcOrd="0" destOrd="0" presId="urn:microsoft.com/office/officeart/2005/8/layout/list1"/>
    <dgm:cxn modelId="{D22680C3-54B3-4594-9BD7-6216BBE7BA02}" type="presParOf" srcId="{9CA0C41F-F188-4D0C-842F-93D3C76EF7D5}" destId="{1E8F47A7-50C5-49B7-85AB-76954E31608F}" srcOrd="1" destOrd="0" presId="urn:microsoft.com/office/officeart/2005/8/layout/list1"/>
    <dgm:cxn modelId="{A3D44DF3-3522-425D-891C-FFBA503D3A8D}" type="presParOf" srcId="{7F9B8FEA-5297-4ECC-9529-03CDFBF7BF5C}" destId="{DD1CF9E4-4007-43DA-8FB4-3EB24D4C038A}" srcOrd="9" destOrd="0" presId="urn:microsoft.com/office/officeart/2005/8/layout/list1"/>
    <dgm:cxn modelId="{AB1460D2-3D0A-41A2-8B5C-17209CF58323}" type="presParOf" srcId="{7F9B8FEA-5297-4ECC-9529-03CDFBF7BF5C}" destId="{999BDDD1-118A-4415-8CB4-F21C76795BA7}" srcOrd="10" destOrd="0" presId="urn:microsoft.com/office/officeart/2005/8/layout/list1"/>
    <dgm:cxn modelId="{A19D070B-12D7-4B32-82B1-678F49C42A5D}" type="presParOf" srcId="{7F9B8FEA-5297-4ECC-9529-03CDFBF7BF5C}" destId="{EEACE94D-78A3-486D-A800-BFD14B0B3984}" srcOrd="11" destOrd="0" presId="urn:microsoft.com/office/officeart/2005/8/layout/list1"/>
    <dgm:cxn modelId="{B420746B-2093-46EF-9E04-FF78006CEBBF}" type="presParOf" srcId="{7F9B8FEA-5297-4ECC-9529-03CDFBF7BF5C}" destId="{AF06CE5B-82E4-4635-B961-2149F3787F08}" srcOrd="12" destOrd="0" presId="urn:microsoft.com/office/officeart/2005/8/layout/list1"/>
    <dgm:cxn modelId="{FC226368-B507-49A0-A20A-108A22EB74C9}" type="presParOf" srcId="{AF06CE5B-82E4-4635-B961-2149F3787F08}" destId="{FF51DB63-763A-4B8D-B033-D4BEB566182A}" srcOrd="0" destOrd="0" presId="urn:microsoft.com/office/officeart/2005/8/layout/list1"/>
    <dgm:cxn modelId="{ACE5DCEB-EEA8-47A6-B86A-DE46E9E666F0}" type="presParOf" srcId="{AF06CE5B-82E4-4635-B961-2149F3787F08}" destId="{244FD694-1E7E-448A-8A4D-3DEAF0E864C7}" srcOrd="1" destOrd="0" presId="urn:microsoft.com/office/officeart/2005/8/layout/list1"/>
    <dgm:cxn modelId="{57EE1F3B-373B-47CA-ABD8-9AC126C238B9}" type="presParOf" srcId="{7F9B8FEA-5297-4ECC-9529-03CDFBF7BF5C}" destId="{6108E81B-ABA5-4B61-AC43-6693C6754492}" srcOrd="13" destOrd="0" presId="urn:microsoft.com/office/officeart/2005/8/layout/list1"/>
    <dgm:cxn modelId="{6070A98B-BF4B-46F4-BA14-47D628098F86}" type="presParOf" srcId="{7F9B8FEA-5297-4ECC-9529-03CDFBF7BF5C}" destId="{E883D29E-6FBF-4A43-A47C-1A8204E36937}" srcOrd="14" destOrd="0" presId="urn:microsoft.com/office/officeart/2005/8/layout/list1"/>
    <dgm:cxn modelId="{22A85E0B-8B43-49BB-AEB1-4E19CDC96F42}" type="presParOf" srcId="{7F9B8FEA-5297-4ECC-9529-03CDFBF7BF5C}" destId="{524887DD-E3F6-44CD-8796-E0DAC2E7B315}" srcOrd="15" destOrd="0" presId="urn:microsoft.com/office/officeart/2005/8/layout/list1"/>
    <dgm:cxn modelId="{91E69A57-565D-4FAA-9736-AB744A1283FD}" type="presParOf" srcId="{7F9B8FEA-5297-4ECC-9529-03CDFBF7BF5C}" destId="{519E6D67-0615-4618-915B-A2E888338E22}" srcOrd="16" destOrd="0" presId="urn:microsoft.com/office/officeart/2005/8/layout/list1"/>
    <dgm:cxn modelId="{26036FDA-78F7-49F0-A2EE-3C5A68FC3E91}" type="presParOf" srcId="{519E6D67-0615-4618-915B-A2E888338E22}" destId="{74B6D2FE-3B47-4B1A-A01B-AB32F2A020E9}" srcOrd="0" destOrd="0" presId="urn:microsoft.com/office/officeart/2005/8/layout/list1"/>
    <dgm:cxn modelId="{BC2495EB-1788-4481-861C-C7510F297165}" type="presParOf" srcId="{519E6D67-0615-4618-915B-A2E888338E22}" destId="{6B3E6E37-8956-494C-B2AD-8BFA747E943D}" srcOrd="1" destOrd="0" presId="urn:microsoft.com/office/officeart/2005/8/layout/list1"/>
    <dgm:cxn modelId="{909FDC07-1578-4A33-9913-565DDADEEA2B}" type="presParOf" srcId="{7F9B8FEA-5297-4ECC-9529-03CDFBF7BF5C}" destId="{263E48EE-6E31-43D6-A84D-A6BF4A09EE50}" srcOrd="17" destOrd="0" presId="urn:microsoft.com/office/officeart/2005/8/layout/list1"/>
    <dgm:cxn modelId="{1089EA63-97B0-4C57-9F05-C781A3F9D28C}" type="presParOf" srcId="{7F9B8FEA-5297-4ECC-9529-03CDFBF7BF5C}" destId="{67990257-102A-4EFE-8AE3-DB6704C259F6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90A5ABD-1788-48EF-AA2B-05480F317B97}" type="doc">
      <dgm:prSet loTypeId="urn:microsoft.com/office/officeart/2005/8/layout/radial6" loCatId="relationship" qsTypeId="urn:microsoft.com/office/officeart/2005/8/quickstyle/3d5" qsCatId="3D" csTypeId="urn:microsoft.com/office/officeart/2005/8/colors/accent1_2" csCatId="accent1" phldr="1"/>
      <dgm:spPr/>
      <dgm:t>
        <a:bodyPr/>
        <a:lstStyle/>
        <a:p>
          <a:pPr rtl="1"/>
          <a:endParaRPr lang="ar-SA"/>
        </a:p>
      </dgm:t>
    </dgm:pt>
    <dgm:pt modelId="{A9BF5365-BF0B-4534-83B5-B094043ABFFF}">
      <dgm:prSet phldrT="[نص]"/>
      <dgm:spPr>
        <a:gradFill flip="none" rotWithShape="1">
          <a:gsLst>
            <a:gs pos="0">
              <a:srgbClr val="000082">
                <a:alpha val="40000"/>
              </a:srgbClr>
            </a:gs>
            <a:gs pos="13000">
              <a:srgbClr val="0047FF"/>
            </a:gs>
            <a:gs pos="28000">
              <a:srgbClr val="000082"/>
            </a:gs>
            <a:gs pos="42999">
              <a:srgbClr val="0047FF"/>
            </a:gs>
            <a:gs pos="58000">
              <a:srgbClr val="000082"/>
            </a:gs>
            <a:gs pos="72000">
              <a:srgbClr val="0047FF"/>
            </a:gs>
            <a:gs pos="87000">
              <a:srgbClr val="000082"/>
            </a:gs>
            <a:gs pos="100000">
              <a:srgbClr val="0047FF"/>
            </a:gs>
          </a:gsLst>
          <a:lin ang="13500000" scaled="0"/>
          <a:tileRect/>
        </a:gradFill>
      </dgm:spPr>
      <dgm:t>
        <a:bodyPr/>
        <a:lstStyle/>
        <a:p>
          <a:pPr rtl="1"/>
          <a:r>
            <a:rPr lang="ar-LY" b="1" dirty="0" smtClean="0">
              <a:solidFill>
                <a:srgbClr val="FFFF00"/>
              </a:solidFill>
              <a:effectLst>
                <a:glow rad="101600">
                  <a:schemeClr val="accent3">
                    <a:satMod val="175000"/>
                    <a:alpha val="40000"/>
                  </a:schemeClr>
                </a:glow>
              </a:effectLst>
            </a:rPr>
            <a:t>العوامل المثيرة أو المؤدية للسلوك العدواني </a:t>
          </a:r>
          <a:endParaRPr lang="ar-SA" dirty="0">
            <a:solidFill>
              <a:srgbClr val="FFFF00"/>
            </a:solidFill>
          </a:endParaRPr>
        </a:p>
      </dgm:t>
    </dgm:pt>
    <dgm:pt modelId="{6155B2BE-D9B2-45FC-BE32-BFCCE73EFD66}" type="parTrans" cxnId="{3EEB007D-B2C7-4774-93A2-C63321226CD4}">
      <dgm:prSet/>
      <dgm:spPr/>
      <dgm:t>
        <a:bodyPr/>
        <a:lstStyle/>
        <a:p>
          <a:pPr rtl="1"/>
          <a:endParaRPr lang="ar-SA"/>
        </a:p>
      </dgm:t>
    </dgm:pt>
    <dgm:pt modelId="{06353DFA-62D3-425B-90CA-F7EDABC8B9E9}" type="sibTrans" cxnId="{3EEB007D-B2C7-4774-93A2-C63321226CD4}">
      <dgm:prSet/>
      <dgm:spPr/>
      <dgm:t>
        <a:bodyPr/>
        <a:lstStyle/>
        <a:p>
          <a:pPr rtl="1"/>
          <a:endParaRPr lang="ar-SA"/>
        </a:p>
      </dgm:t>
    </dgm:pt>
    <dgm:pt modelId="{D59D09E2-583D-40BF-8064-42256B9438AE}">
      <dgm:prSet phldrT="[نص]" custT="1"/>
      <dgm:spPr>
        <a:solidFill>
          <a:schemeClr val="tx2">
            <a:lumMod val="40000"/>
            <a:lumOff val="60000"/>
          </a:schemeClr>
        </a:solidFill>
      </dgm:spPr>
      <dgm:t>
        <a:bodyPr/>
        <a:lstStyle/>
        <a:p>
          <a:pPr rtl="1"/>
          <a:r>
            <a:rPr lang="ar-LY" sz="2000" b="1" dirty="0" smtClean="0">
              <a:solidFill>
                <a:srgbClr val="FF0000"/>
              </a:solidFill>
            </a:rPr>
            <a:t>لإحباط</a:t>
          </a:r>
          <a:endParaRPr lang="ar-SA" sz="2000" dirty="0">
            <a:solidFill>
              <a:srgbClr val="FF0000"/>
            </a:solidFill>
          </a:endParaRPr>
        </a:p>
      </dgm:t>
    </dgm:pt>
    <dgm:pt modelId="{43E2066D-D061-4E68-955A-F6F04EE23DFC}" type="parTrans" cxnId="{E4C2A93A-C9BB-4CDB-86D2-0C5800795BE2}">
      <dgm:prSet/>
      <dgm:spPr/>
      <dgm:t>
        <a:bodyPr/>
        <a:lstStyle/>
        <a:p>
          <a:pPr rtl="1"/>
          <a:endParaRPr lang="ar-SA"/>
        </a:p>
      </dgm:t>
    </dgm:pt>
    <dgm:pt modelId="{3230D099-BDCC-444C-AE44-A97263B6A6D5}" type="sibTrans" cxnId="{E4C2A93A-C9BB-4CDB-86D2-0C5800795BE2}">
      <dgm:prSet/>
      <dgm:spPr/>
      <dgm:t>
        <a:bodyPr/>
        <a:lstStyle/>
        <a:p>
          <a:pPr rtl="1"/>
          <a:endParaRPr lang="ar-SA"/>
        </a:p>
      </dgm:t>
    </dgm:pt>
    <dgm:pt modelId="{E513EAE8-223B-4906-94DA-EA65A0BFD947}">
      <dgm:prSet phldrT="[نص]"/>
      <dgm:spPr>
        <a:solidFill>
          <a:srgbClr val="7030A0"/>
        </a:solidFill>
      </dgm:spPr>
      <dgm:t>
        <a:bodyPr/>
        <a:lstStyle/>
        <a:p>
          <a:pPr rtl="1"/>
          <a:r>
            <a:rPr lang="ar-LY" b="1" dirty="0" smtClean="0">
              <a:solidFill>
                <a:srgbClr val="FF0000"/>
              </a:solidFill>
            </a:rPr>
            <a:t>إزاحة العدوان</a:t>
          </a:r>
          <a:endParaRPr lang="ar-SA" dirty="0">
            <a:solidFill>
              <a:srgbClr val="FF0000"/>
            </a:solidFill>
          </a:endParaRPr>
        </a:p>
      </dgm:t>
    </dgm:pt>
    <dgm:pt modelId="{AA797C65-7F1F-4C8F-B4F7-3C2C1D273D23}" type="parTrans" cxnId="{283E7C65-F188-4283-B0AF-DD87F4D508B8}">
      <dgm:prSet/>
      <dgm:spPr/>
      <dgm:t>
        <a:bodyPr/>
        <a:lstStyle/>
        <a:p>
          <a:pPr rtl="1"/>
          <a:endParaRPr lang="ar-SA"/>
        </a:p>
      </dgm:t>
    </dgm:pt>
    <dgm:pt modelId="{05E353AC-0696-444A-A715-FFE1C6842953}" type="sibTrans" cxnId="{283E7C65-F188-4283-B0AF-DD87F4D508B8}">
      <dgm:prSet/>
      <dgm:spPr/>
      <dgm:t>
        <a:bodyPr/>
        <a:lstStyle/>
        <a:p>
          <a:pPr rtl="1"/>
          <a:endParaRPr lang="ar-SA"/>
        </a:p>
      </dgm:t>
    </dgm:pt>
    <dgm:pt modelId="{BEF6D08C-354D-4BB5-A9A2-462AD43A786B}">
      <dgm:prSet phldrT="[نص]"/>
      <dgm:spPr>
        <a:solidFill>
          <a:srgbClr val="FFC000"/>
        </a:solidFill>
      </dgm:spPr>
      <dgm:t>
        <a:bodyPr/>
        <a:lstStyle/>
        <a:p>
          <a:pPr rtl="1"/>
          <a:r>
            <a:rPr lang="ar-LY" b="1" dirty="0" smtClean="0">
              <a:solidFill>
                <a:srgbClr val="FF0000"/>
              </a:solidFill>
            </a:rPr>
            <a:t>الاستثارة</a:t>
          </a:r>
          <a:endParaRPr lang="ar-SA" dirty="0">
            <a:solidFill>
              <a:srgbClr val="FF0000"/>
            </a:solidFill>
          </a:endParaRPr>
        </a:p>
      </dgm:t>
    </dgm:pt>
    <dgm:pt modelId="{29C27CF6-D4CD-450F-9999-253C0F4C6C7E}" type="parTrans" cxnId="{205D515C-B77E-47EB-A941-E679DBF13981}">
      <dgm:prSet/>
      <dgm:spPr/>
      <dgm:t>
        <a:bodyPr/>
        <a:lstStyle/>
        <a:p>
          <a:pPr rtl="1"/>
          <a:endParaRPr lang="ar-SA"/>
        </a:p>
      </dgm:t>
    </dgm:pt>
    <dgm:pt modelId="{45ABEBFB-8408-47D9-BB0C-DB0BC81C7D8F}" type="sibTrans" cxnId="{205D515C-B77E-47EB-A941-E679DBF13981}">
      <dgm:prSet/>
      <dgm:spPr/>
      <dgm:t>
        <a:bodyPr/>
        <a:lstStyle/>
        <a:p>
          <a:pPr rtl="1"/>
          <a:endParaRPr lang="ar-SA"/>
        </a:p>
      </dgm:t>
    </dgm:pt>
    <dgm:pt modelId="{3930D2F9-D464-4288-A986-214665994DB6}">
      <dgm:prSet phldrT="[نص]"/>
      <dgm:spPr/>
      <dgm:t>
        <a:bodyPr/>
        <a:lstStyle/>
        <a:p>
          <a:pPr rtl="1"/>
          <a:r>
            <a:rPr lang="ar-LY" b="1" dirty="0" smtClean="0">
              <a:solidFill>
                <a:srgbClr val="FF0000"/>
              </a:solidFill>
            </a:rPr>
            <a:t>المهاجمة</a:t>
          </a:r>
          <a:endParaRPr lang="ar-SA" dirty="0">
            <a:solidFill>
              <a:srgbClr val="FF0000"/>
            </a:solidFill>
          </a:endParaRPr>
        </a:p>
      </dgm:t>
    </dgm:pt>
    <dgm:pt modelId="{A865283F-BFD1-4423-AA31-97F8E83BC822}" type="parTrans" cxnId="{206BA6DF-27CE-4591-BEAF-8BC9B7956209}">
      <dgm:prSet/>
      <dgm:spPr/>
      <dgm:t>
        <a:bodyPr/>
        <a:lstStyle/>
        <a:p>
          <a:pPr rtl="1"/>
          <a:endParaRPr lang="ar-SA"/>
        </a:p>
      </dgm:t>
    </dgm:pt>
    <dgm:pt modelId="{C64B8517-24CC-4668-BCE4-FC8DB9C2FFEF}" type="sibTrans" cxnId="{206BA6DF-27CE-4591-BEAF-8BC9B7956209}">
      <dgm:prSet/>
      <dgm:spPr/>
      <dgm:t>
        <a:bodyPr/>
        <a:lstStyle/>
        <a:p>
          <a:pPr rtl="1"/>
          <a:endParaRPr lang="ar-SA"/>
        </a:p>
      </dgm:t>
    </dgm:pt>
    <dgm:pt modelId="{F88CEBDB-B6D0-4F0F-BE25-EC2D6BA1BA4B}">
      <dgm:prSet phldrT="[نص]"/>
      <dgm:spPr>
        <a:solidFill>
          <a:srgbClr val="00B0F0"/>
        </a:solidFill>
      </dgm:spPr>
      <dgm:t>
        <a:bodyPr/>
        <a:lstStyle/>
        <a:p>
          <a:pPr rtl="1"/>
          <a:r>
            <a:rPr lang="ar-LY" b="1" dirty="0" smtClean="0">
              <a:solidFill>
                <a:srgbClr val="FF0000"/>
              </a:solidFill>
            </a:rPr>
            <a:t>الشعور بالألم</a:t>
          </a:r>
          <a:endParaRPr lang="ar-SA" dirty="0">
            <a:solidFill>
              <a:srgbClr val="FF0000"/>
            </a:solidFill>
          </a:endParaRPr>
        </a:p>
      </dgm:t>
    </dgm:pt>
    <dgm:pt modelId="{BC3E8AA5-D95D-4BAE-A759-2F15E44A564B}" type="parTrans" cxnId="{C2BDE83D-8FE0-46E0-8EF4-41BBB50B0E22}">
      <dgm:prSet/>
      <dgm:spPr/>
      <dgm:t>
        <a:bodyPr/>
        <a:lstStyle/>
        <a:p>
          <a:pPr rtl="1"/>
          <a:endParaRPr lang="ar-SA"/>
        </a:p>
      </dgm:t>
    </dgm:pt>
    <dgm:pt modelId="{49942341-235A-4219-B13E-0562EA48DED9}" type="sibTrans" cxnId="{C2BDE83D-8FE0-46E0-8EF4-41BBB50B0E22}">
      <dgm:prSet/>
      <dgm:spPr/>
      <dgm:t>
        <a:bodyPr/>
        <a:lstStyle/>
        <a:p>
          <a:pPr rtl="1"/>
          <a:endParaRPr lang="ar-SA"/>
        </a:p>
      </dgm:t>
    </dgm:pt>
    <dgm:pt modelId="{ED43DFFC-2D9D-41FA-A786-ACD9DE81B445}">
      <dgm:prSet phldrT="[نص]" custT="1"/>
      <dgm:spPr>
        <a:solidFill>
          <a:schemeClr val="bg1">
            <a:lumMod val="75000"/>
          </a:schemeClr>
        </a:solidFill>
      </dgm:spPr>
      <dgm:t>
        <a:bodyPr/>
        <a:lstStyle/>
        <a:p>
          <a:pPr rtl="1"/>
          <a:r>
            <a:rPr lang="ar-LY" sz="2400" b="1" dirty="0" smtClean="0">
              <a:solidFill>
                <a:srgbClr val="FF0000"/>
              </a:solidFill>
            </a:rPr>
            <a:t>التعلم</a:t>
          </a:r>
          <a:endParaRPr lang="ar-SA" sz="2400" b="1" dirty="0">
            <a:solidFill>
              <a:srgbClr val="FF0000"/>
            </a:solidFill>
          </a:endParaRPr>
        </a:p>
      </dgm:t>
    </dgm:pt>
    <dgm:pt modelId="{88FC1479-5B6C-4866-B947-EB8744AE7D40}" type="parTrans" cxnId="{1B8BF7AC-6706-4E25-B150-0A6306C623D2}">
      <dgm:prSet/>
      <dgm:spPr/>
      <dgm:t>
        <a:bodyPr/>
        <a:lstStyle/>
        <a:p>
          <a:pPr rtl="1"/>
          <a:endParaRPr lang="ar-SA"/>
        </a:p>
      </dgm:t>
    </dgm:pt>
    <dgm:pt modelId="{40B005B2-ADA0-4D0A-AC67-5DB4551A660B}" type="sibTrans" cxnId="{1B8BF7AC-6706-4E25-B150-0A6306C623D2}">
      <dgm:prSet/>
      <dgm:spPr/>
      <dgm:t>
        <a:bodyPr/>
        <a:lstStyle/>
        <a:p>
          <a:pPr rtl="1"/>
          <a:endParaRPr lang="ar-SA"/>
        </a:p>
      </dgm:t>
    </dgm:pt>
    <dgm:pt modelId="{C4E6E881-29D6-4584-9481-6A753B8DEDA5}">
      <dgm:prSet phldrT="[نص]" custT="1"/>
      <dgm:spPr>
        <a:solidFill>
          <a:srgbClr val="FFFF00"/>
        </a:solidFill>
      </dgm:spPr>
      <dgm:t>
        <a:bodyPr/>
        <a:lstStyle/>
        <a:p>
          <a:pPr rtl="1"/>
          <a:r>
            <a:rPr lang="ar-LY" sz="1800" b="1" dirty="0" smtClean="0">
              <a:solidFill>
                <a:srgbClr val="FF0000"/>
              </a:solidFill>
            </a:rPr>
            <a:t>خصائص المنافسة الرياضية </a:t>
          </a:r>
          <a:endParaRPr lang="ar-SA" sz="1800" b="1" dirty="0">
            <a:solidFill>
              <a:srgbClr val="FF0000"/>
            </a:solidFill>
          </a:endParaRPr>
        </a:p>
      </dgm:t>
    </dgm:pt>
    <dgm:pt modelId="{A51872A6-586E-431E-BBF4-90ED9C5B5A62}" type="parTrans" cxnId="{EB991289-A735-4675-A17B-990530867CA2}">
      <dgm:prSet/>
      <dgm:spPr/>
      <dgm:t>
        <a:bodyPr/>
        <a:lstStyle/>
        <a:p>
          <a:pPr rtl="1"/>
          <a:endParaRPr lang="ar-SA"/>
        </a:p>
      </dgm:t>
    </dgm:pt>
    <dgm:pt modelId="{1EC0C56E-5E20-4EF5-B3C2-EFEC502E1D29}" type="sibTrans" cxnId="{EB991289-A735-4675-A17B-990530867CA2}">
      <dgm:prSet/>
      <dgm:spPr/>
      <dgm:t>
        <a:bodyPr/>
        <a:lstStyle/>
        <a:p>
          <a:pPr rtl="1"/>
          <a:endParaRPr lang="ar-SA"/>
        </a:p>
      </dgm:t>
    </dgm:pt>
    <dgm:pt modelId="{2E586074-68BF-4166-81DB-8E254CB8CCCE}">
      <dgm:prSet phldrT="[نص]" custT="1"/>
      <dgm:spPr>
        <a:solidFill>
          <a:srgbClr val="92D050"/>
        </a:solidFill>
      </dgm:spPr>
      <dgm:t>
        <a:bodyPr/>
        <a:lstStyle/>
        <a:p>
          <a:pPr rtl="1"/>
          <a:r>
            <a:rPr lang="ar-LY" sz="1800" b="1" dirty="0" smtClean="0">
              <a:solidFill>
                <a:srgbClr val="FF0000"/>
              </a:solidFill>
            </a:rPr>
            <a:t>خصائص الأنشطة الرياضية </a:t>
          </a:r>
          <a:endParaRPr lang="ar-SA" sz="1800" b="1" dirty="0">
            <a:solidFill>
              <a:srgbClr val="FF0000"/>
            </a:solidFill>
          </a:endParaRPr>
        </a:p>
      </dgm:t>
    </dgm:pt>
    <dgm:pt modelId="{8CDAE0B1-5FDB-46FA-A626-F1C7402C0B47}" type="parTrans" cxnId="{AD6C285B-AAB4-47C2-AC7E-559A4C66CA7B}">
      <dgm:prSet/>
      <dgm:spPr/>
      <dgm:t>
        <a:bodyPr/>
        <a:lstStyle/>
        <a:p>
          <a:pPr rtl="1"/>
          <a:endParaRPr lang="ar-SA"/>
        </a:p>
      </dgm:t>
    </dgm:pt>
    <dgm:pt modelId="{8B413440-AF96-469A-97BC-A89667F087A6}" type="sibTrans" cxnId="{AD6C285B-AAB4-47C2-AC7E-559A4C66CA7B}">
      <dgm:prSet/>
      <dgm:spPr/>
      <dgm:t>
        <a:bodyPr/>
        <a:lstStyle/>
        <a:p>
          <a:pPr rtl="1"/>
          <a:endParaRPr lang="ar-SA"/>
        </a:p>
      </dgm:t>
    </dgm:pt>
    <dgm:pt modelId="{D39101A7-5349-4EE8-AA0E-472EEA9E51EB}">
      <dgm:prSet phldrT="[نص]" custT="1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pPr rtl="1"/>
          <a:r>
            <a:rPr lang="ar-LY" sz="1800" b="1" dirty="0" smtClean="0">
              <a:solidFill>
                <a:srgbClr val="FF0000"/>
              </a:solidFill>
            </a:rPr>
            <a:t>الشعور بعدم </a:t>
          </a:r>
          <a:r>
            <a:rPr lang="ar-IQ" sz="1800" b="1" dirty="0" smtClean="0">
              <a:solidFill>
                <a:srgbClr val="FF0000"/>
              </a:solidFill>
            </a:rPr>
            <a:t>الراحة</a:t>
          </a:r>
          <a:endParaRPr lang="ar-SA" sz="1800" b="1" dirty="0">
            <a:solidFill>
              <a:srgbClr val="FF0000"/>
            </a:solidFill>
          </a:endParaRPr>
        </a:p>
      </dgm:t>
    </dgm:pt>
    <dgm:pt modelId="{A28E401A-4B39-43B2-9264-1442D7BEB368}" type="parTrans" cxnId="{3358DFCA-C600-43B2-9972-876EFA3A97C2}">
      <dgm:prSet/>
      <dgm:spPr/>
      <dgm:t>
        <a:bodyPr/>
        <a:lstStyle/>
        <a:p>
          <a:pPr rtl="1"/>
          <a:endParaRPr lang="ar-SA"/>
        </a:p>
      </dgm:t>
    </dgm:pt>
    <dgm:pt modelId="{7A26FE77-8263-46D0-8E56-CFCBD4D24039}" type="sibTrans" cxnId="{3358DFCA-C600-43B2-9972-876EFA3A97C2}">
      <dgm:prSet/>
      <dgm:spPr/>
      <dgm:t>
        <a:bodyPr/>
        <a:lstStyle/>
        <a:p>
          <a:pPr rtl="1"/>
          <a:endParaRPr lang="ar-SA"/>
        </a:p>
      </dgm:t>
    </dgm:pt>
    <dgm:pt modelId="{4973EE08-E329-4BE2-8A5E-5D0C86557227}" type="pres">
      <dgm:prSet presAssocID="{E90A5ABD-1788-48EF-AA2B-05480F317B97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B8185619-AB81-4F2F-BA22-44B43CDFEE17}" type="pres">
      <dgm:prSet presAssocID="{A9BF5365-BF0B-4534-83B5-B094043ABFFF}" presName="centerShape" presStyleLbl="node0" presStyleIdx="0" presStyleCnt="1" custScaleX="203391" custScaleY="145407" custLinFactNeighborX="548" custLinFactNeighborY="-365"/>
      <dgm:spPr/>
      <dgm:t>
        <a:bodyPr/>
        <a:lstStyle/>
        <a:p>
          <a:pPr rtl="1"/>
          <a:endParaRPr lang="ar-SA"/>
        </a:p>
      </dgm:t>
    </dgm:pt>
    <dgm:pt modelId="{0E3611C9-3642-4AC6-B5B9-82187C32BF73}" type="pres">
      <dgm:prSet presAssocID="{D59D09E2-583D-40BF-8064-42256B9438AE}" presName="node" presStyleLbl="node1" presStyleIdx="0" presStyleCnt="9" custRadScaleRad="105957" custRadScaleInc="4231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A6A5FE36-D912-41AD-BA9F-B279FB226F72}" type="pres">
      <dgm:prSet presAssocID="{D59D09E2-583D-40BF-8064-42256B9438AE}" presName="dummy" presStyleCnt="0"/>
      <dgm:spPr/>
    </dgm:pt>
    <dgm:pt modelId="{5AEB98ED-B251-4ECD-8C8C-58A8B6D92687}" type="pres">
      <dgm:prSet presAssocID="{3230D099-BDCC-444C-AE44-A97263B6A6D5}" presName="sibTrans" presStyleLbl="sibTrans2D1" presStyleIdx="0" presStyleCnt="9"/>
      <dgm:spPr/>
    </dgm:pt>
    <dgm:pt modelId="{21EF7885-5337-4316-BF7A-61BC059AD1C2}" type="pres">
      <dgm:prSet presAssocID="{ED43DFFC-2D9D-41FA-A786-ACD9DE81B445}" presName="node" presStyleLbl="node1" presStyleIdx="1" presStyleCnt="9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41BBB42A-A8A3-4C05-B0BE-2C32447CD522}" type="pres">
      <dgm:prSet presAssocID="{ED43DFFC-2D9D-41FA-A786-ACD9DE81B445}" presName="dummy" presStyleCnt="0"/>
      <dgm:spPr/>
    </dgm:pt>
    <dgm:pt modelId="{8EB57528-2745-4078-9DBF-2F03B111A88F}" type="pres">
      <dgm:prSet presAssocID="{40B005B2-ADA0-4D0A-AC67-5DB4551A660B}" presName="sibTrans" presStyleLbl="sibTrans2D1" presStyleIdx="1" presStyleCnt="9"/>
      <dgm:spPr/>
    </dgm:pt>
    <dgm:pt modelId="{CB11C74A-6F96-407B-9B12-204CD277E254}" type="pres">
      <dgm:prSet presAssocID="{C4E6E881-29D6-4584-9481-6A753B8DEDA5}" presName="node" presStyleLbl="node1" presStyleIdx="2" presStyleCnt="9" custRadScaleRad="93527" custRadScaleInc="45755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77F8BED6-BE50-49BA-9E94-B59381ECBCE9}" type="pres">
      <dgm:prSet presAssocID="{C4E6E881-29D6-4584-9481-6A753B8DEDA5}" presName="dummy" presStyleCnt="0"/>
      <dgm:spPr/>
    </dgm:pt>
    <dgm:pt modelId="{00B91F00-E0E3-45E5-8ED8-7C1E337172B8}" type="pres">
      <dgm:prSet presAssocID="{1EC0C56E-5E20-4EF5-B3C2-EFEC502E1D29}" presName="sibTrans" presStyleLbl="sibTrans2D1" presStyleIdx="2" presStyleCnt="9"/>
      <dgm:spPr/>
    </dgm:pt>
    <dgm:pt modelId="{2F00945B-13B5-4E1B-B35E-8779E31DB6BA}" type="pres">
      <dgm:prSet presAssocID="{2E586074-68BF-4166-81DB-8E254CB8CCCE}" presName="node" presStyleLbl="node1" presStyleIdx="3" presStyleCnt="9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E0E15855-873D-4F1E-BC3F-95CFD64AD846}" type="pres">
      <dgm:prSet presAssocID="{2E586074-68BF-4166-81DB-8E254CB8CCCE}" presName="dummy" presStyleCnt="0"/>
      <dgm:spPr/>
    </dgm:pt>
    <dgm:pt modelId="{33A5EA8B-A25F-4A2D-9686-94D40AF3FCA6}" type="pres">
      <dgm:prSet presAssocID="{8B413440-AF96-469A-97BC-A89667F087A6}" presName="sibTrans" presStyleLbl="sibTrans2D1" presStyleIdx="3" presStyleCnt="9"/>
      <dgm:spPr/>
    </dgm:pt>
    <dgm:pt modelId="{FEA8BCB3-D27A-4764-BDCE-150AF9C113EC}" type="pres">
      <dgm:prSet presAssocID="{D39101A7-5349-4EE8-AA0E-472EEA9E51EB}" presName="node" presStyleLbl="node1" presStyleIdx="4" presStyleCnt="9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1628C5AA-A19E-4E83-AA5A-15BBE48E950F}" type="pres">
      <dgm:prSet presAssocID="{D39101A7-5349-4EE8-AA0E-472EEA9E51EB}" presName="dummy" presStyleCnt="0"/>
      <dgm:spPr/>
    </dgm:pt>
    <dgm:pt modelId="{418111F4-65EE-4C3F-87BF-D741796407F9}" type="pres">
      <dgm:prSet presAssocID="{7A26FE77-8263-46D0-8E56-CFCBD4D24039}" presName="sibTrans" presStyleLbl="sibTrans2D1" presStyleIdx="4" presStyleCnt="9"/>
      <dgm:spPr/>
    </dgm:pt>
    <dgm:pt modelId="{236D7636-5D6F-4C8C-9245-C8F2CFDA8B94}" type="pres">
      <dgm:prSet presAssocID="{F88CEBDB-B6D0-4F0F-BE25-EC2D6BA1BA4B}" presName="node" presStyleLbl="node1" presStyleIdx="5" presStyleCnt="9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B5A08FDC-32DE-4801-8C98-D173D29B81CA}" type="pres">
      <dgm:prSet presAssocID="{F88CEBDB-B6D0-4F0F-BE25-EC2D6BA1BA4B}" presName="dummy" presStyleCnt="0"/>
      <dgm:spPr/>
    </dgm:pt>
    <dgm:pt modelId="{8626684E-C4D2-44A7-BA0D-3B5B6666F2E4}" type="pres">
      <dgm:prSet presAssocID="{49942341-235A-4219-B13E-0562EA48DED9}" presName="sibTrans" presStyleLbl="sibTrans2D1" presStyleIdx="5" presStyleCnt="9"/>
      <dgm:spPr/>
    </dgm:pt>
    <dgm:pt modelId="{00CFC96F-1E8C-4264-8652-8373A9ECE059}" type="pres">
      <dgm:prSet presAssocID="{E513EAE8-223B-4906-94DA-EA65A0BFD947}" presName="node" presStyleLbl="node1" presStyleIdx="6" presStyleCnt="9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182425CD-9814-47AA-985A-1BDA137E1C07}" type="pres">
      <dgm:prSet presAssocID="{E513EAE8-223B-4906-94DA-EA65A0BFD947}" presName="dummy" presStyleCnt="0"/>
      <dgm:spPr/>
    </dgm:pt>
    <dgm:pt modelId="{E8FFF660-2A68-4D7E-85FE-D23A28128298}" type="pres">
      <dgm:prSet presAssocID="{05E353AC-0696-444A-A715-FFE1C6842953}" presName="sibTrans" presStyleLbl="sibTrans2D1" presStyleIdx="6" presStyleCnt="9"/>
      <dgm:spPr/>
    </dgm:pt>
    <dgm:pt modelId="{74E27723-6141-4075-99F8-C57E6187C787}" type="pres">
      <dgm:prSet presAssocID="{BEF6D08C-354D-4BB5-A9A2-462AD43A786B}" presName="node" presStyleLbl="node1" presStyleIdx="7" presStyleCnt="9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6E814295-92C5-490A-83CB-0AE03871454F}" type="pres">
      <dgm:prSet presAssocID="{BEF6D08C-354D-4BB5-A9A2-462AD43A786B}" presName="dummy" presStyleCnt="0"/>
      <dgm:spPr/>
    </dgm:pt>
    <dgm:pt modelId="{36639DBA-CF44-4E39-99ED-8A732194F8E9}" type="pres">
      <dgm:prSet presAssocID="{45ABEBFB-8408-47D9-BB0C-DB0BC81C7D8F}" presName="sibTrans" presStyleLbl="sibTrans2D1" presStyleIdx="7" presStyleCnt="9"/>
      <dgm:spPr/>
    </dgm:pt>
    <dgm:pt modelId="{37935747-2086-4A7C-915C-0E49EDF04E77}" type="pres">
      <dgm:prSet presAssocID="{3930D2F9-D464-4288-A986-214665994DB6}" presName="node" presStyleLbl="node1" presStyleIdx="8" presStyleCnt="9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44E9A82C-CD0D-4D6B-9808-4C17EABEE0CD}" type="pres">
      <dgm:prSet presAssocID="{3930D2F9-D464-4288-A986-214665994DB6}" presName="dummy" presStyleCnt="0"/>
      <dgm:spPr/>
    </dgm:pt>
    <dgm:pt modelId="{6FB0AB9E-F24A-4933-B302-E5173D41BD8D}" type="pres">
      <dgm:prSet presAssocID="{C64B8517-24CC-4668-BCE4-FC8DB9C2FFEF}" presName="sibTrans" presStyleLbl="sibTrans2D1" presStyleIdx="8" presStyleCnt="9"/>
      <dgm:spPr/>
    </dgm:pt>
  </dgm:ptLst>
  <dgm:cxnLst>
    <dgm:cxn modelId="{B4A0731D-5381-4CE7-A6BC-BD26A6B329D4}" type="presOf" srcId="{7A26FE77-8263-46D0-8E56-CFCBD4D24039}" destId="{418111F4-65EE-4C3F-87BF-D741796407F9}" srcOrd="0" destOrd="0" presId="urn:microsoft.com/office/officeart/2005/8/layout/radial6"/>
    <dgm:cxn modelId="{1B8BF7AC-6706-4E25-B150-0A6306C623D2}" srcId="{A9BF5365-BF0B-4534-83B5-B094043ABFFF}" destId="{ED43DFFC-2D9D-41FA-A786-ACD9DE81B445}" srcOrd="1" destOrd="0" parTransId="{88FC1479-5B6C-4866-B947-EB8744AE7D40}" sibTransId="{40B005B2-ADA0-4D0A-AC67-5DB4551A660B}"/>
    <dgm:cxn modelId="{425E748A-7230-4B05-9CA2-13E55D65A1EA}" type="presOf" srcId="{3930D2F9-D464-4288-A986-214665994DB6}" destId="{37935747-2086-4A7C-915C-0E49EDF04E77}" srcOrd="0" destOrd="0" presId="urn:microsoft.com/office/officeart/2005/8/layout/radial6"/>
    <dgm:cxn modelId="{3EEB007D-B2C7-4774-93A2-C63321226CD4}" srcId="{E90A5ABD-1788-48EF-AA2B-05480F317B97}" destId="{A9BF5365-BF0B-4534-83B5-B094043ABFFF}" srcOrd="0" destOrd="0" parTransId="{6155B2BE-D9B2-45FC-BE32-BFCCE73EFD66}" sibTransId="{06353DFA-62D3-425B-90CA-F7EDABC8B9E9}"/>
    <dgm:cxn modelId="{C2BDE83D-8FE0-46E0-8EF4-41BBB50B0E22}" srcId="{A9BF5365-BF0B-4534-83B5-B094043ABFFF}" destId="{F88CEBDB-B6D0-4F0F-BE25-EC2D6BA1BA4B}" srcOrd="5" destOrd="0" parTransId="{BC3E8AA5-D95D-4BAE-A759-2F15E44A564B}" sibTransId="{49942341-235A-4219-B13E-0562EA48DED9}"/>
    <dgm:cxn modelId="{EB991289-A735-4675-A17B-990530867CA2}" srcId="{A9BF5365-BF0B-4534-83B5-B094043ABFFF}" destId="{C4E6E881-29D6-4584-9481-6A753B8DEDA5}" srcOrd="2" destOrd="0" parTransId="{A51872A6-586E-431E-BBF4-90ED9C5B5A62}" sibTransId="{1EC0C56E-5E20-4EF5-B3C2-EFEC502E1D29}"/>
    <dgm:cxn modelId="{06FCB31B-89B9-4700-BF83-1AAB00EE2DDC}" type="presOf" srcId="{49942341-235A-4219-B13E-0562EA48DED9}" destId="{8626684E-C4D2-44A7-BA0D-3B5B6666F2E4}" srcOrd="0" destOrd="0" presId="urn:microsoft.com/office/officeart/2005/8/layout/radial6"/>
    <dgm:cxn modelId="{D70FBF0F-C65A-41AE-BC7F-933CDF02B1C3}" type="presOf" srcId="{45ABEBFB-8408-47D9-BB0C-DB0BC81C7D8F}" destId="{36639DBA-CF44-4E39-99ED-8A732194F8E9}" srcOrd="0" destOrd="0" presId="urn:microsoft.com/office/officeart/2005/8/layout/radial6"/>
    <dgm:cxn modelId="{1D3529AB-6363-4681-9177-946348B8EC31}" type="presOf" srcId="{05E353AC-0696-444A-A715-FFE1C6842953}" destId="{E8FFF660-2A68-4D7E-85FE-D23A28128298}" srcOrd="0" destOrd="0" presId="urn:microsoft.com/office/officeart/2005/8/layout/radial6"/>
    <dgm:cxn modelId="{6C9FFF34-EDA4-4513-83E3-BF931113D43D}" type="presOf" srcId="{E513EAE8-223B-4906-94DA-EA65A0BFD947}" destId="{00CFC96F-1E8C-4264-8652-8373A9ECE059}" srcOrd="0" destOrd="0" presId="urn:microsoft.com/office/officeart/2005/8/layout/radial6"/>
    <dgm:cxn modelId="{95177590-557B-4923-9E89-6B9BEB1E4255}" type="presOf" srcId="{C4E6E881-29D6-4584-9481-6A753B8DEDA5}" destId="{CB11C74A-6F96-407B-9B12-204CD277E254}" srcOrd="0" destOrd="0" presId="urn:microsoft.com/office/officeart/2005/8/layout/radial6"/>
    <dgm:cxn modelId="{206BA6DF-27CE-4591-BEAF-8BC9B7956209}" srcId="{A9BF5365-BF0B-4534-83B5-B094043ABFFF}" destId="{3930D2F9-D464-4288-A986-214665994DB6}" srcOrd="8" destOrd="0" parTransId="{A865283F-BFD1-4423-AA31-97F8E83BC822}" sibTransId="{C64B8517-24CC-4668-BCE4-FC8DB9C2FFEF}"/>
    <dgm:cxn modelId="{205D515C-B77E-47EB-A941-E679DBF13981}" srcId="{A9BF5365-BF0B-4534-83B5-B094043ABFFF}" destId="{BEF6D08C-354D-4BB5-A9A2-462AD43A786B}" srcOrd="7" destOrd="0" parTransId="{29C27CF6-D4CD-450F-9999-253C0F4C6C7E}" sibTransId="{45ABEBFB-8408-47D9-BB0C-DB0BC81C7D8F}"/>
    <dgm:cxn modelId="{73E2A8BA-F9A1-4471-B1F5-9FBD288A91BE}" type="presOf" srcId="{C64B8517-24CC-4668-BCE4-FC8DB9C2FFEF}" destId="{6FB0AB9E-F24A-4933-B302-E5173D41BD8D}" srcOrd="0" destOrd="0" presId="urn:microsoft.com/office/officeart/2005/8/layout/radial6"/>
    <dgm:cxn modelId="{A3D6195B-BB84-4332-B2D4-A12F7A9D67EC}" type="presOf" srcId="{2E586074-68BF-4166-81DB-8E254CB8CCCE}" destId="{2F00945B-13B5-4E1B-B35E-8779E31DB6BA}" srcOrd="0" destOrd="0" presId="urn:microsoft.com/office/officeart/2005/8/layout/radial6"/>
    <dgm:cxn modelId="{762CAF02-940A-492A-93A0-F062DABA1C0C}" type="presOf" srcId="{F88CEBDB-B6D0-4F0F-BE25-EC2D6BA1BA4B}" destId="{236D7636-5D6F-4C8C-9245-C8F2CFDA8B94}" srcOrd="0" destOrd="0" presId="urn:microsoft.com/office/officeart/2005/8/layout/radial6"/>
    <dgm:cxn modelId="{E4C2A93A-C9BB-4CDB-86D2-0C5800795BE2}" srcId="{A9BF5365-BF0B-4534-83B5-B094043ABFFF}" destId="{D59D09E2-583D-40BF-8064-42256B9438AE}" srcOrd="0" destOrd="0" parTransId="{43E2066D-D061-4E68-955A-F6F04EE23DFC}" sibTransId="{3230D099-BDCC-444C-AE44-A97263B6A6D5}"/>
    <dgm:cxn modelId="{2C3BA4F3-481F-45A2-BDF5-82854DFA82D3}" type="presOf" srcId="{1EC0C56E-5E20-4EF5-B3C2-EFEC502E1D29}" destId="{00B91F00-E0E3-45E5-8ED8-7C1E337172B8}" srcOrd="0" destOrd="0" presId="urn:microsoft.com/office/officeart/2005/8/layout/radial6"/>
    <dgm:cxn modelId="{283E7C65-F188-4283-B0AF-DD87F4D508B8}" srcId="{A9BF5365-BF0B-4534-83B5-B094043ABFFF}" destId="{E513EAE8-223B-4906-94DA-EA65A0BFD947}" srcOrd="6" destOrd="0" parTransId="{AA797C65-7F1F-4C8F-B4F7-3C2C1D273D23}" sibTransId="{05E353AC-0696-444A-A715-FFE1C6842953}"/>
    <dgm:cxn modelId="{E19FA1A6-B956-4965-8631-0E2777013822}" type="presOf" srcId="{D59D09E2-583D-40BF-8064-42256B9438AE}" destId="{0E3611C9-3642-4AC6-B5B9-82187C32BF73}" srcOrd="0" destOrd="0" presId="urn:microsoft.com/office/officeart/2005/8/layout/radial6"/>
    <dgm:cxn modelId="{8F69FA19-CCB7-4FFF-9311-0B7C59B6ABEE}" type="presOf" srcId="{3230D099-BDCC-444C-AE44-A97263B6A6D5}" destId="{5AEB98ED-B251-4ECD-8C8C-58A8B6D92687}" srcOrd="0" destOrd="0" presId="urn:microsoft.com/office/officeart/2005/8/layout/radial6"/>
    <dgm:cxn modelId="{AB0FED53-E477-4BCA-A8DD-248D054FD55E}" type="presOf" srcId="{BEF6D08C-354D-4BB5-A9A2-462AD43A786B}" destId="{74E27723-6141-4075-99F8-C57E6187C787}" srcOrd="0" destOrd="0" presId="urn:microsoft.com/office/officeart/2005/8/layout/radial6"/>
    <dgm:cxn modelId="{3358DFCA-C600-43B2-9972-876EFA3A97C2}" srcId="{A9BF5365-BF0B-4534-83B5-B094043ABFFF}" destId="{D39101A7-5349-4EE8-AA0E-472EEA9E51EB}" srcOrd="4" destOrd="0" parTransId="{A28E401A-4B39-43B2-9264-1442D7BEB368}" sibTransId="{7A26FE77-8263-46D0-8E56-CFCBD4D24039}"/>
    <dgm:cxn modelId="{E8F7A61B-A14E-4DCA-9D9A-43957C1BF31A}" type="presOf" srcId="{E90A5ABD-1788-48EF-AA2B-05480F317B97}" destId="{4973EE08-E329-4BE2-8A5E-5D0C86557227}" srcOrd="0" destOrd="0" presId="urn:microsoft.com/office/officeart/2005/8/layout/radial6"/>
    <dgm:cxn modelId="{09645C1A-C9EE-450A-80C0-E18913952EF8}" type="presOf" srcId="{D39101A7-5349-4EE8-AA0E-472EEA9E51EB}" destId="{FEA8BCB3-D27A-4764-BDCE-150AF9C113EC}" srcOrd="0" destOrd="0" presId="urn:microsoft.com/office/officeart/2005/8/layout/radial6"/>
    <dgm:cxn modelId="{AD6C285B-AAB4-47C2-AC7E-559A4C66CA7B}" srcId="{A9BF5365-BF0B-4534-83B5-B094043ABFFF}" destId="{2E586074-68BF-4166-81DB-8E254CB8CCCE}" srcOrd="3" destOrd="0" parTransId="{8CDAE0B1-5FDB-46FA-A626-F1C7402C0B47}" sibTransId="{8B413440-AF96-469A-97BC-A89667F087A6}"/>
    <dgm:cxn modelId="{93297EEF-5BFD-4C05-90B3-49FAC48DDF0E}" type="presOf" srcId="{40B005B2-ADA0-4D0A-AC67-5DB4551A660B}" destId="{8EB57528-2745-4078-9DBF-2F03B111A88F}" srcOrd="0" destOrd="0" presId="urn:microsoft.com/office/officeart/2005/8/layout/radial6"/>
    <dgm:cxn modelId="{51DA912E-66EB-4104-B00F-60319D0AEC3D}" type="presOf" srcId="{ED43DFFC-2D9D-41FA-A786-ACD9DE81B445}" destId="{21EF7885-5337-4316-BF7A-61BC059AD1C2}" srcOrd="0" destOrd="0" presId="urn:microsoft.com/office/officeart/2005/8/layout/radial6"/>
    <dgm:cxn modelId="{6F938468-986D-4A28-A032-87845F95BC4F}" type="presOf" srcId="{A9BF5365-BF0B-4534-83B5-B094043ABFFF}" destId="{B8185619-AB81-4F2F-BA22-44B43CDFEE17}" srcOrd="0" destOrd="0" presId="urn:microsoft.com/office/officeart/2005/8/layout/radial6"/>
    <dgm:cxn modelId="{D3419560-B4C1-49A4-BDC2-80924ECF82E8}" type="presOf" srcId="{8B413440-AF96-469A-97BC-A89667F087A6}" destId="{33A5EA8B-A25F-4A2D-9686-94D40AF3FCA6}" srcOrd="0" destOrd="0" presId="urn:microsoft.com/office/officeart/2005/8/layout/radial6"/>
    <dgm:cxn modelId="{B18FDC1E-BA2A-4FD8-B417-AE32D5F6C3E0}" type="presParOf" srcId="{4973EE08-E329-4BE2-8A5E-5D0C86557227}" destId="{B8185619-AB81-4F2F-BA22-44B43CDFEE17}" srcOrd="0" destOrd="0" presId="urn:microsoft.com/office/officeart/2005/8/layout/radial6"/>
    <dgm:cxn modelId="{CC26757F-CB01-4860-BD7F-A3480EA189AE}" type="presParOf" srcId="{4973EE08-E329-4BE2-8A5E-5D0C86557227}" destId="{0E3611C9-3642-4AC6-B5B9-82187C32BF73}" srcOrd="1" destOrd="0" presId="urn:microsoft.com/office/officeart/2005/8/layout/radial6"/>
    <dgm:cxn modelId="{868350A0-9730-478A-B64F-4916DA764673}" type="presParOf" srcId="{4973EE08-E329-4BE2-8A5E-5D0C86557227}" destId="{A6A5FE36-D912-41AD-BA9F-B279FB226F72}" srcOrd="2" destOrd="0" presId="urn:microsoft.com/office/officeart/2005/8/layout/radial6"/>
    <dgm:cxn modelId="{682CE4EE-E45A-4E17-A149-12D1DF3B6E9F}" type="presParOf" srcId="{4973EE08-E329-4BE2-8A5E-5D0C86557227}" destId="{5AEB98ED-B251-4ECD-8C8C-58A8B6D92687}" srcOrd="3" destOrd="0" presId="urn:microsoft.com/office/officeart/2005/8/layout/radial6"/>
    <dgm:cxn modelId="{ABE481D8-5957-49D0-9CEA-9DF87159B39E}" type="presParOf" srcId="{4973EE08-E329-4BE2-8A5E-5D0C86557227}" destId="{21EF7885-5337-4316-BF7A-61BC059AD1C2}" srcOrd="4" destOrd="0" presId="urn:microsoft.com/office/officeart/2005/8/layout/radial6"/>
    <dgm:cxn modelId="{8F115821-1809-4B23-B85D-FE128C9692CA}" type="presParOf" srcId="{4973EE08-E329-4BE2-8A5E-5D0C86557227}" destId="{41BBB42A-A8A3-4C05-B0BE-2C32447CD522}" srcOrd="5" destOrd="0" presId="urn:microsoft.com/office/officeart/2005/8/layout/radial6"/>
    <dgm:cxn modelId="{AF6A3FC3-CE41-4A24-9922-64884941FA2C}" type="presParOf" srcId="{4973EE08-E329-4BE2-8A5E-5D0C86557227}" destId="{8EB57528-2745-4078-9DBF-2F03B111A88F}" srcOrd="6" destOrd="0" presId="urn:microsoft.com/office/officeart/2005/8/layout/radial6"/>
    <dgm:cxn modelId="{F8EDAE67-4EAB-4BBC-B3DF-B2B5F825EE9C}" type="presParOf" srcId="{4973EE08-E329-4BE2-8A5E-5D0C86557227}" destId="{CB11C74A-6F96-407B-9B12-204CD277E254}" srcOrd="7" destOrd="0" presId="urn:microsoft.com/office/officeart/2005/8/layout/radial6"/>
    <dgm:cxn modelId="{19DA3F40-85F9-4D15-9145-888F72A54234}" type="presParOf" srcId="{4973EE08-E329-4BE2-8A5E-5D0C86557227}" destId="{77F8BED6-BE50-49BA-9E94-B59381ECBCE9}" srcOrd="8" destOrd="0" presId="urn:microsoft.com/office/officeart/2005/8/layout/radial6"/>
    <dgm:cxn modelId="{2202273F-EC7E-4E2A-8E97-AFA9E374DFEA}" type="presParOf" srcId="{4973EE08-E329-4BE2-8A5E-5D0C86557227}" destId="{00B91F00-E0E3-45E5-8ED8-7C1E337172B8}" srcOrd="9" destOrd="0" presId="urn:microsoft.com/office/officeart/2005/8/layout/radial6"/>
    <dgm:cxn modelId="{9A5A8600-D0FA-4D18-836E-66CFF9F80E7F}" type="presParOf" srcId="{4973EE08-E329-4BE2-8A5E-5D0C86557227}" destId="{2F00945B-13B5-4E1B-B35E-8779E31DB6BA}" srcOrd="10" destOrd="0" presId="urn:microsoft.com/office/officeart/2005/8/layout/radial6"/>
    <dgm:cxn modelId="{09C2CD7D-F0E0-4508-9575-34B5BE7B772C}" type="presParOf" srcId="{4973EE08-E329-4BE2-8A5E-5D0C86557227}" destId="{E0E15855-873D-4F1E-BC3F-95CFD64AD846}" srcOrd="11" destOrd="0" presId="urn:microsoft.com/office/officeart/2005/8/layout/radial6"/>
    <dgm:cxn modelId="{78D46146-B784-415D-8CBB-BB8B7E401108}" type="presParOf" srcId="{4973EE08-E329-4BE2-8A5E-5D0C86557227}" destId="{33A5EA8B-A25F-4A2D-9686-94D40AF3FCA6}" srcOrd="12" destOrd="0" presId="urn:microsoft.com/office/officeart/2005/8/layout/radial6"/>
    <dgm:cxn modelId="{91CE1349-55D4-4F41-901D-7EBACAEAE4CE}" type="presParOf" srcId="{4973EE08-E329-4BE2-8A5E-5D0C86557227}" destId="{FEA8BCB3-D27A-4764-BDCE-150AF9C113EC}" srcOrd="13" destOrd="0" presId="urn:microsoft.com/office/officeart/2005/8/layout/radial6"/>
    <dgm:cxn modelId="{09EBC020-385B-4C6B-BB93-70549BBC3C80}" type="presParOf" srcId="{4973EE08-E329-4BE2-8A5E-5D0C86557227}" destId="{1628C5AA-A19E-4E83-AA5A-15BBE48E950F}" srcOrd="14" destOrd="0" presId="urn:microsoft.com/office/officeart/2005/8/layout/radial6"/>
    <dgm:cxn modelId="{8834FCAA-F7C0-4554-8D5D-E2D08416BCED}" type="presParOf" srcId="{4973EE08-E329-4BE2-8A5E-5D0C86557227}" destId="{418111F4-65EE-4C3F-87BF-D741796407F9}" srcOrd="15" destOrd="0" presId="urn:microsoft.com/office/officeart/2005/8/layout/radial6"/>
    <dgm:cxn modelId="{6317D3E9-6BC5-43A6-A704-52B22B7B3513}" type="presParOf" srcId="{4973EE08-E329-4BE2-8A5E-5D0C86557227}" destId="{236D7636-5D6F-4C8C-9245-C8F2CFDA8B94}" srcOrd="16" destOrd="0" presId="urn:microsoft.com/office/officeart/2005/8/layout/radial6"/>
    <dgm:cxn modelId="{56D6BB78-0798-4640-9B11-C1BB5E13FDE6}" type="presParOf" srcId="{4973EE08-E329-4BE2-8A5E-5D0C86557227}" destId="{B5A08FDC-32DE-4801-8C98-D173D29B81CA}" srcOrd="17" destOrd="0" presId="urn:microsoft.com/office/officeart/2005/8/layout/radial6"/>
    <dgm:cxn modelId="{E32EA291-8C88-44B3-82A7-CAF14020CF96}" type="presParOf" srcId="{4973EE08-E329-4BE2-8A5E-5D0C86557227}" destId="{8626684E-C4D2-44A7-BA0D-3B5B6666F2E4}" srcOrd="18" destOrd="0" presId="urn:microsoft.com/office/officeart/2005/8/layout/radial6"/>
    <dgm:cxn modelId="{634A2A4F-E8C2-4469-87C5-B5DD1122DC42}" type="presParOf" srcId="{4973EE08-E329-4BE2-8A5E-5D0C86557227}" destId="{00CFC96F-1E8C-4264-8652-8373A9ECE059}" srcOrd="19" destOrd="0" presId="urn:microsoft.com/office/officeart/2005/8/layout/radial6"/>
    <dgm:cxn modelId="{81383C59-2BDC-48D0-A224-8FCDC5949DC7}" type="presParOf" srcId="{4973EE08-E329-4BE2-8A5E-5D0C86557227}" destId="{182425CD-9814-47AA-985A-1BDA137E1C07}" srcOrd="20" destOrd="0" presId="urn:microsoft.com/office/officeart/2005/8/layout/radial6"/>
    <dgm:cxn modelId="{7AE98542-0EA4-4D0E-8820-E57939CC46D2}" type="presParOf" srcId="{4973EE08-E329-4BE2-8A5E-5D0C86557227}" destId="{E8FFF660-2A68-4D7E-85FE-D23A28128298}" srcOrd="21" destOrd="0" presId="urn:microsoft.com/office/officeart/2005/8/layout/radial6"/>
    <dgm:cxn modelId="{2FED544C-6F53-4AE4-A235-2F1B4844B31C}" type="presParOf" srcId="{4973EE08-E329-4BE2-8A5E-5D0C86557227}" destId="{74E27723-6141-4075-99F8-C57E6187C787}" srcOrd="22" destOrd="0" presId="urn:microsoft.com/office/officeart/2005/8/layout/radial6"/>
    <dgm:cxn modelId="{4091B580-5362-47E7-8860-103A7607BC66}" type="presParOf" srcId="{4973EE08-E329-4BE2-8A5E-5D0C86557227}" destId="{6E814295-92C5-490A-83CB-0AE03871454F}" srcOrd="23" destOrd="0" presId="urn:microsoft.com/office/officeart/2005/8/layout/radial6"/>
    <dgm:cxn modelId="{74E7D586-B2CF-41BC-9693-F66843A8A0B6}" type="presParOf" srcId="{4973EE08-E329-4BE2-8A5E-5D0C86557227}" destId="{36639DBA-CF44-4E39-99ED-8A732194F8E9}" srcOrd="24" destOrd="0" presId="urn:microsoft.com/office/officeart/2005/8/layout/radial6"/>
    <dgm:cxn modelId="{D7B29FC0-FF1C-4C44-ADCC-08C805DFF3A6}" type="presParOf" srcId="{4973EE08-E329-4BE2-8A5E-5D0C86557227}" destId="{37935747-2086-4A7C-915C-0E49EDF04E77}" srcOrd="25" destOrd="0" presId="urn:microsoft.com/office/officeart/2005/8/layout/radial6"/>
    <dgm:cxn modelId="{8C5AAD28-BAE0-48BE-9E2F-229DEBC32530}" type="presParOf" srcId="{4973EE08-E329-4BE2-8A5E-5D0C86557227}" destId="{44E9A82C-CD0D-4D6B-9808-4C17EABEE0CD}" srcOrd="26" destOrd="0" presId="urn:microsoft.com/office/officeart/2005/8/layout/radial6"/>
    <dgm:cxn modelId="{73D277E9-3A91-45C9-B8AA-BB92FFFF8251}" type="presParOf" srcId="{4973EE08-E329-4BE2-8A5E-5D0C86557227}" destId="{6FB0AB9E-F24A-4933-B302-E5173D41BD8D}" srcOrd="27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861E374-2DFC-46A1-8641-379B001BE42A}">
      <dsp:nvSpPr>
        <dsp:cNvPr id="0" name=""/>
        <dsp:cNvSpPr/>
      </dsp:nvSpPr>
      <dsp:spPr>
        <a:xfrm rot="16200000">
          <a:off x="541802" y="-538751"/>
          <a:ext cx="1857388" cy="2934890"/>
        </a:xfrm>
        <a:prstGeom prst="flowChartManualOperation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0" tIns="0" rIns="168672" bIns="0" numCol="1" spcCol="1270" anchor="t" anchorCtr="0">
          <a:noAutofit/>
        </a:bodyPr>
        <a:lstStyle/>
        <a:p>
          <a:pPr lvl="0" algn="r" defTabSz="12001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700" b="1" kern="1200" dirty="0" smtClean="0">
              <a:solidFill>
                <a:srgbClr val="FF0000"/>
              </a:solidFill>
            </a:rPr>
            <a:t>العدوان كوسيلة  </a:t>
          </a:r>
          <a:endParaRPr lang="ar-SA" sz="2700" b="1" kern="1200" dirty="0">
            <a:solidFill>
              <a:srgbClr val="FF0000"/>
            </a:solidFill>
          </a:endParaRPr>
        </a:p>
        <a:p>
          <a:pPr marL="228600" lvl="1" indent="-228600" algn="r" defTabSz="9334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ar-SA" sz="2100" kern="1200"/>
        </a:p>
        <a:p>
          <a:pPr marL="228600" lvl="1" indent="-228600" algn="r" defTabSz="9334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ar-SA" sz="2100" kern="1200"/>
        </a:p>
      </dsp:txBody>
      <dsp:txXfrm rot="16200000">
        <a:off x="541802" y="-538751"/>
        <a:ext cx="1857388" cy="2934890"/>
      </dsp:txXfrm>
    </dsp:sp>
    <dsp:sp modelId="{177A784F-DDBF-4EAE-944B-D5EB1173ED3B}">
      <dsp:nvSpPr>
        <dsp:cNvPr id="0" name=""/>
        <dsp:cNvSpPr/>
      </dsp:nvSpPr>
      <dsp:spPr>
        <a:xfrm rot="16200000">
          <a:off x="3696809" y="-538751"/>
          <a:ext cx="1857388" cy="2934890"/>
        </a:xfrm>
        <a:prstGeom prst="flowChartManualOperation">
          <a:avLst/>
        </a:prstGeom>
        <a:solidFill>
          <a:schemeClr val="accent5">
            <a:hueOff val="-1837137"/>
            <a:satOff val="270"/>
            <a:lumOff val="-647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0" tIns="0" rIns="168672" bIns="0" numCol="1" spcCol="1270" anchor="t" anchorCtr="0">
          <a:noAutofit/>
        </a:bodyPr>
        <a:lstStyle/>
        <a:p>
          <a:pPr lvl="0" algn="r" defTabSz="12001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700" b="1" kern="1200" dirty="0" smtClean="0">
              <a:solidFill>
                <a:srgbClr val="FF0000"/>
              </a:solidFill>
            </a:rPr>
            <a:t>العدوان كغاية</a:t>
          </a:r>
          <a:endParaRPr lang="ar-SA" sz="2700" b="1" kern="1200" dirty="0">
            <a:solidFill>
              <a:srgbClr val="FF0000"/>
            </a:solidFill>
          </a:endParaRPr>
        </a:p>
        <a:p>
          <a:pPr marL="228600" lvl="1" indent="-228600" algn="r" defTabSz="9334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ar-SA" sz="2100" kern="1200"/>
        </a:p>
        <a:p>
          <a:pPr marL="228600" lvl="1" indent="-228600" algn="r" defTabSz="9334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ar-SA" sz="2100" kern="1200"/>
        </a:p>
      </dsp:txBody>
      <dsp:txXfrm rot="16200000">
        <a:off x="3696809" y="-538751"/>
        <a:ext cx="1857388" cy="293489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F224801-5ACA-4040-9FDF-35DE68E4C21C}">
      <dsp:nvSpPr>
        <dsp:cNvPr id="0" name=""/>
        <dsp:cNvSpPr/>
      </dsp:nvSpPr>
      <dsp:spPr>
        <a:xfrm>
          <a:off x="0" y="0"/>
          <a:ext cx="6096000" cy="944562"/>
        </a:xfrm>
        <a:prstGeom prst="roundRect">
          <a:avLst>
            <a:gd name="adj" fmla="val 10000"/>
          </a:avLst>
        </a:prstGeom>
        <a:gradFill rotWithShape="0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5400000" scaled="0"/>
        </a:gra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t" anchorCtr="0">
          <a:noAutofit/>
        </a:bodyPr>
        <a:lstStyle/>
        <a:p>
          <a:pPr lvl="0" algn="ctr" defTabSz="1600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ar-SA" sz="3600" b="0" i="0" u="none" strike="noStrike" kern="1200" cap="none" normalizeH="0" baseline="0" dirty="0" smtClean="0">
              <a:ln/>
              <a:solidFill>
                <a:srgbClr val="FF0000"/>
              </a:solidFill>
              <a:effectLst/>
              <a:latin typeface="Calibri" pitchFamily="34" charset="0"/>
              <a:ea typeface="Times New Roman" pitchFamily="18" charset="0"/>
              <a:cs typeface="Arial" pitchFamily="34" charset="0"/>
            </a:rPr>
            <a:t>سلوك</a:t>
          </a:r>
          <a:r>
            <a:rPr kumimoji="0" lang="ar-SA" sz="3600" b="0" i="0" u="none" strike="noStrike" kern="1200" cap="none" normalizeH="0" baseline="0" dirty="0" smtClean="0">
              <a:ln/>
              <a:effectLst/>
              <a:latin typeface="Calibri" pitchFamily="34" charset="0"/>
              <a:ea typeface="Times New Roman" pitchFamily="18" charset="0"/>
              <a:cs typeface="Arial" pitchFamily="34" charset="0"/>
            </a:rPr>
            <a:t>.</a:t>
          </a:r>
          <a:endParaRPr lang="ar-SA" sz="3600" kern="1200" dirty="0"/>
        </a:p>
        <a:p>
          <a:pPr marL="114300" lvl="1" indent="-114300" algn="r" defTabSz="6667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ar-SA" sz="1500" kern="1200"/>
        </a:p>
        <a:p>
          <a:pPr marL="114300" lvl="1" indent="-114300" algn="r" defTabSz="6667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ar-SA" sz="1500" kern="1200"/>
        </a:p>
      </dsp:txBody>
      <dsp:txXfrm>
        <a:off x="1313656" y="0"/>
        <a:ext cx="4782343" cy="944562"/>
      </dsp:txXfrm>
    </dsp:sp>
    <dsp:sp modelId="{D0D6F1CA-F998-43D5-AD27-E78B512A10E9}">
      <dsp:nvSpPr>
        <dsp:cNvPr id="0" name=""/>
        <dsp:cNvSpPr/>
      </dsp:nvSpPr>
      <dsp:spPr>
        <a:xfrm>
          <a:off x="94456" y="94456"/>
          <a:ext cx="1219200" cy="755649"/>
        </a:xfrm>
        <a:prstGeom prst="roundRect">
          <a:avLst>
            <a:gd name="adj" fmla="val 10000"/>
          </a:avLst>
        </a:prstGeom>
        <a:solidFill>
          <a:schemeClr val="accent3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57150" extrusionH="63500" contourW="127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6AA6A97-376C-414F-A80F-D0A275217F05}">
      <dsp:nvSpPr>
        <dsp:cNvPr id="0" name=""/>
        <dsp:cNvSpPr/>
      </dsp:nvSpPr>
      <dsp:spPr>
        <a:xfrm>
          <a:off x="0" y="1039018"/>
          <a:ext cx="6096000" cy="944562"/>
        </a:xfrm>
        <a:prstGeom prst="roundRect">
          <a:avLst>
            <a:gd name="adj" fmla="val 10000"/>
          </a:avLst>
        </a:prstGeom>
        <a:gradFill rotWithShape="0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ar-SA" sz="2800" b="1" i="0" u="none" strike="noStrike" kern="1200" cap="none" normalizeH="0" baseline="0" dirty="0" smtClean="0">
              <a:ln/>
              <a:solidFill>
                <a:srgbClr val="FF0000"/>
              </a:solidFill>
              <a:effectLst/>
              <a:latin typeface="Calibri" pitchFamily="34" charset="0"/>
              <a:ea typeface="Times New Roman" pitchFamily="18" charset="0"/>
              <a:cs typeface="Arial" pitchFamily="34" charset="0"/>
            </a:rPr>
            <a:t>الانشغال بالأذى والإصابة</a:t>
          </a:r>
          <a:r>
            <a:rPr kumimoji="0" lang="ar-SA" sz="1900" b="0" i="0" u="none" strike="noStrike" kern="1200" cap="none" normalizeH="0" baseline="0" dirty="0" smtClean="0">
              <a:ln/>
              <a:effectLst/>
              <a:latin typeface="Calibri" pitchFamily="34" charset="0"/>
              <a:ea typeface="Times New Roman" pitchFamily="18" charset="0"/>
              <a:cs typeface="Arial" pitchFamily="34" charset="0"/>
            </a:rPr>
            <a:t>.</a:t>
          </a:r>
          <a:endParaRPr lang="ar-SA" sz="1900" kern="1200" dirty="0"/>
        </a:p>
        <a:p>
          <a:pPr marL="114300" lvl="1" indent="-114300" algn="r" defTabSz="6667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ar-SA" sz="1500" kern="1200"/>
        </a:p>
        <a:p>
          <a:pPr marL="114300" lvl="1" indent="-114300" algn="r" defTabSz="6667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ar-SA" sz="1500" kern="1200"/>
        </a:p>
      </dsp:txBody>
      <dsp:txXfrm>
        <a:off x="1313656" y="1039018"/>
        <a:ext cx="4782343" cy="944562"/>
      </dsp:txXfrm>
    </dsp:sp>
    <dsp:sp modelId="{0D9E3F08-B32E-45C4-9C9D-7699DDA5DA01}">
      <dsp:nvSpPr>
        <dsp:cNvPr id="0" name=""/>
        <dsp:cNvSpPr/>
      </dsp:nvSpPr>
      <dsp:spPr>
        <a:xfrm>
          <a:off x="94456" y="1133474"/>
          <a:ext cx="1219200" cy="755649"/>
        </a:xfrm>
        <a:prstGeom prst="roundRect">
          <a:avLst>
            <a:gd name="adj" fmla="val 10000"/>
          </a:avLst>
        </a:prstGeom>
        <a:solidFill>
          <a:schemeClr val="accent3">
            <a:tint val="50000"/>
            <a:hueOff val="-629152"/>
            <a:satOff val="-2595"/>
            <a:lumOff val="-276"/>
            <a:alphaOff val="0"/>
          </a:schemeClr>
        </a:solidFill>
        <a:ln>
          <a:noFill/>
        </a:ln>
        <a:effectLst/>
        <a:sp3d z="57150" extrusionH="63500" contourW="127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C22C9ED-A554-4C03-9235-C7B16BA16C74}">
      <dsp:nvSpPr>
        <dsp:cNvPr id="0" name=""/>
        <dsp:cNvSpPr/>
      </dsp:nvSpPr>
      <dsp:spPr>
        <a:xfrm>
          <a:off x="0" y="2078037"/>
          <a:ext cx="6096000" cy="944562"/>
        </a:xfrm>
        <a:prstGeom prst="roundRect">
          <a:avLst>
            <a:gd name="adj" fmla="val 10000"/>
          </a:avLst>
        </a:prstGeom>
        <a:gradFill rotWithShape="0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ar-SA" sz="2800" b="1" i="0" u="none" strike="noStrike" kern="1200" cap="none" normalizeH="0" baseline="0" dirty="0" smtClean="0">
              <a:ln/>
              <a:solidFill>
                <a:srgbClr val="FF0000"/>
              </a:solidFill>
              <a:effectLst/>
              <a:latin typeface="Calibri" pitchFamily="34" charset="0"/>
              <a:ea typeface="Times New Roman" pitchFamily="18" charset="0"/>
              <a:cs typeface="Arial" pitchFamily="34" charset="0"/>
            </a:rPr>
            <a:t>مواجهة نحو حياة منظمة</a:t>
          </a:r>
          <a:r>
            <a:rPr kumimoji="0" lang="ar-SA" sz="1900" b="1" i="0" u="none" strike="noStrike" kern="1200" cap="none" normalizeH="0" baseline="0" dirty="0" smtClean="0">
              <a:ln/>
              <a:solidFill>
                <a:srgbClr val="FF0000"/>
              </a:solidFill>
              <a:effectLst/>
              <a:latin typeface="Calibri" pitchFamily="34" charset="0"/>
              <a:ea typeface="Times New Roman" pitchFamily="18" charset="0"/>
              <a:cs typeface="Arial" pitchFamily="34" charset="0"/>
            </a:rPr>
            <a:t>.</a:t>
          </a:r>
          <a:endParaRPr lang="ar-SA" sz="1900" b="1" kern="1200" dirty="0">
            <a:solidFill>
              <a:srgbClr val="FF0000"/>
            </a:solidFill>
          </a:endParaRPr>
        </a:p>
        <a:p>
          <a:pPr marL="114300" lvl="1" indent="-114300" algn="r" defTabSz="6667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ar-SA" sz="1500" kern="1200"/>
        </a:p>
        <a:p>
          <a:pPr marL="114300" lvl="1" indent="-114300" algn="r" defTabSz="6667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ar-SA" sz="1500" kern="1200"/>
        </a:p>
      </dsp:txBody>
      <dsp:txXfrm>
        <a:off x="1313656" y="2078037"/>
        <a:ext cx="4782343" cy="944562"/>
      </dsp:txXfrm>
    </dsp:sp>
    <dsp:sp modelId="{E4F9040F-C1C0-4AB8-9B3C-8CF37D304569}">
      <dsp:nvSpPr>
        <dsp:cNvPr id="0" name=""/>
        <dsp:cNvSpPr/>
      </dsp:nvSpPr>
      <dsp:spPr>
        <a:xfrm>
          <a:off x="94456" y="2172493"/>
          <a:ext cx="1219200" cy="755649"/>
        </a:xfrm>
        <a:prstGeom prst="roundRect">
          <a:avLst>
            <a:gd name="adj" fmla="val 10000"/>
          </a:avLst>
        </a:prstGeom>
        <a:solidFill>
          <a:schemeClr val="accent3">
            <a:tint val="50000"/>
            <a:hueOff val="-1258304"/>
            <a:satOff val="-5189"/>
            <a:lumOff val="-551"/>
            <a:alphaOff val="0"/>
          </a:schemeClr>
        </a:solidFill>
        <a:ln>
          <a:noFill/>
        </a:ln>
        <a:effectLst/>
        <a:sp3d z="57150" extrusionH="63500" contourW="127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D93C997-4F08-43AB-9CD1-7C0EAC152465}">
      <dsp:nvSpPr>
        <dsp:cNvPr id="0" name=""/>
        <dsp:cNvSpPr/>
      </dsp:nvSpPr>
      <dsp:spPr>
        <a:xfrm>
          <a:off x="0" y="3117056"/>
          <a:ext cx="6096000" cy="944562"/>
        </a:xfrm>
        <a:prstGeom prst="roundRect">
          <a:avLst>
            <a:gd name="adj" fmla="val 10000"/>
          </a:avLst>
        </a:prstGeom>
        <a:gradFill flip="none" rotWithShape="1">
          <a:gsLst>
            <a:gs pos="0">
              <a:srgbClr val="FFFFFF"/>
            </a:gs>
            <a:gs pos="7001">
              <a:srgbClr val="E6E6E6"/>
            </a:gs>
            <a:gs pos="32001">
              <a:srgbClr val="7D8496"/>
            </a:gs>
            <a:gs pos="47000">
              <a:srgbClr val="E6E6E6"/>
            </a:gs>
            <a:gs pos="85001">
              <a:srgbClr val="7D8496"/>
            </a:gs>
            <a:gs pos="100000">
              <a:srgbClr val="E6E6E6"/>
            </a:gs>
          </a:gsLst>
          <a:lin ang="5400000" scaled="0"/>
          <a:tileRect r="-100000" b="-100000"/>
        </a:gra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ar-SA" sz="2400" b="1" i="0" u="none" strike="noStrike" kern="1200" cap="none" normalizeH="0" baseline="0" dirty="0" smtClean="0">
              <a:ln/>
              <a:solidFill>
                <a:srgbClr val="FF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تنشغل بالهدف</a:t>
          </a:r>
          <a:r>
            <a:rPr kumimoji="0" lang="en-US" sz="2400" b="1" i="0" u="none" strike="noStrike" kern="1200" cap="none" normalizeH="0" baseline="0" dirty="0" smtClean="0">
              <a:ln/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rPr>
            <a:t> </a:t>
          </a:r>
          <a:endParaRPr lang="ar-SA" sz="2400" b="1" kern="1200" dirty="0">
            <a:solidFill>
              <a:srgbClr val="FF0000"/>
            </a:solidFill>
          </a:endParaRPr>
        </a:p>
        <a:p>
          <a:pPr marL="114300" lvl="1" indent="-114300" algn="r" defTabSz="6667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ar-SA" sz="1500" kern="1200"/>
        </a:p>
        <a:p>
          <a:pPr marL="114300" lvl="1" indent="-114300" algn="r" defTabSz="6667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ar-SA" sz="1500" kern="1200"/>
        </a:p>
      </dsp:txBody>
      <dsp:txXfrm>
        <a:off x="1313656" y="3117056"/>
        <a:ext cx="4782343" cy="944562"/>
      </dsp:txXfrm>
    </dsp:sp>
    <dsp:sp modelId="{DB7251A7-063E-45BA-8906-52196F158C1B}">
      <dsp:nvSpPr>
        <dsp:cNvPr id="0" name=""/>
        <dsp:cNvSpPr/>
      </dsp:nvSpPr>
      <dsp:spPr>
        <a:xfrm>
          <a:off x="94456" y="3211512"/>
          <a:ext cx="1219200" cy="755649"/>
        </a:xfrm>
        <a:prstGeom prst="roundRect">
          <a:avLst>
            <a:gd name="adj" fmla="val 10000"/>
          </a:avLst>
        </a:prstGeom>
        <a:solidFill>
          <a:schemeClr val="accent3">
            <a:tint val="50000"/>
            <a:hueOff val="-1887457"/>
            <a:satOff val="-7784"/>
            <a:lumOff val="-827"/>
            <a:alphaOff val="0"/>
          </a:schemeClr>
        </a:solidFill>
        <a:ln>
          <a:noFill/>
        </a:ln>
        <a:effectLst/>
        <a:sp3d z="57150" extrusionH="63500" contourW="127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7DD8299-042A-4D9F-946A-8AD60A1522B0}">
      <dsp:nvSpPr>
        <dsp:cNvPr id="0" name=""/>
        <dsp:cNvSpPr/>
      </dsp:nvSpPr>
      <dsp:spPr>
        <a:xfrm>
          <a:off x="0" y="371867"/>
          <a:ext cx="7072363" cy="478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22735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3758A4D-D4C1-4EAF-A9DC-D9DB6048747E}">
      <dsp:nvSpPr>
        <dsp:cNvPr id="0" name=""/>
        <dsp:cNvSpPr/>
      </dsp:nvSpPr>
      <dsp:spPr>
        <a:xfrm>
          <a:off x="214313" y="0"/>
          <a:ext cx="4950654" cy="560880"/>
        </a:xfrm>
        <a:prstGeom prst="roundRect">
          <a:avLst/>
        </a:prstGeom>
        <a:solidFill>
          <a:srgbClr val="FFFF00"/>
        </a:solidFill>
        <a:ln>
          <a:noFill/>
        </a:ln>
        <a:effectLst>
          <a:outerShdw blurRad="57150" dist="38100" dir="5400000" algn="ctr" rotWithShape="0">
            <a:schemeClr val="accent3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87123" tIns="0" rIns="187123" bIns="0" numCol="1" spcCol="1270" anchor="ctr" anchorCtr="0">
          <a:noAutofit/>
          <a:sp3d extrusionH="28000" prstMaterial="matte"/>
        </a:bodyPr>
        <a:lstStyle/>
        <a:p>
          <a:pPr lvl="0" algn="l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ar-LY" sz="2400" b="1" i="0" u="none" strike="noStrike" kern="1200" cap="none" normalizeH="0" baseline="0" dirty="0" smtClean="0">
              <a:ln/>
              <a:solidFill>
                <a:srgbClr val="FF0000"/>
              </a:solidFill>
              <a:effectLst/>
              <a:latin typeface="Calibri" pitchFamily="34" charset="0"/>
              <a:ea typeface="Times New Roman" pitchFamily="18" charset="0"/>
              <a:cs typeface="Arial" pitchFamily="34" charset="0"/>
            </a:rPr>
            <a:t>الاستثارة الانفعالية</a:t>
          </a:r>
          <a:endParaRPr lang="ar-SA" sz="2400" kern="1200" dirty="0">
            <a:solidFill>
              <a:srgbClr val="FF0000"/>
            </a:solidFill>
          </a:endParaRPr>
        </a:p>
      </dsp:txBody>
      <dsp:txXfrm>
        <a:off x="214313" y="0"/>
        <a:ext cx="4950654" cy="560880"/>
      </dsp:txXfrm>
    </dsp:sp>
    <dsp:sp modelId="{765241BA-5DBC-41A4-A6D3-98673CA78A06}">
      <dsp:nvSpPr>
        <dsp:cNvPr id="0" name=""/>
        <dsp:cNvSpPr/>
      </dsp:nvSpPr>
      <dsp:spPr>
        <a:xfrm>
          <a:off x="0" y="1233707"/>
          <a:ext cx="7072363" cy="478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-284339"/>
              <a:satOff val="-1172"/>
              <a:lumOff val="-246"/>
              <a:alphaOff val="0"/>
            </a:schemeClr>
          </a:solidFill>
          <a:prstDash val="solid"/>
        </a:ln>
        <a:effectLst/>
        <a:sp3d z="-22735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F71111F-B1FF-48C8-BC2B-927661FFD4ED}">
      <dsp:nvSpPr>
        <dsp:cNvPr id="0" name=""/>
        <dsp:cNvSpPr/>
      </dsp:nvSpPr>
      <dsp:spPr>
        <a:xfrm>
          <a:off x="386748" y="1013303"/>
          <a:ext cx="4950654" cy="560880"/>
        </a:xfrm>
        <a:prstGeom prst="roundRect">
          <a:avLst/>
        </a:prstGeom>
        <a:solidFill>
          <a:srgbClr val="00B0F0"/>
        </a:solidFill>
        <a:ln>
          <a:noFill/>
        </a:ln>
        <a:effectLst>
          <a:outerShdw blurRad="57150" dist="38100" dir="5400000" algn="ctr" rotWithShape="0">
            <a:schemeClr val="accent3">
              <a:hueOff val="-284339"/>
              <a:satOff val="-1172"/>
              <a:lumOff val="-246"/>
              <a:alphaOff val="0"/>
              <a:shade val="9000"/>
              <a:satMod val="105000"/>
              <a:alpha val="48000"/>
            </a:scheme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87123" tIns="0" rIns="187123" bIns="0" numCol="1" spcCol="1270" anchor="ctr" anchorCtr="0">
          <a:noAutofit/>
          <a:sp3d extrusionH="28000" prstMaterial="matte"/>
        </a:bodyPr>
        <a:lstStyle/>
        <a:p>
          <a:pPr lvl="0" algn="l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ar-LY" sz="2400" b="1" i="0" u="none" strike="noStrike" kern="1200" cap="none" normalizeH="0" baseline="0" dirty="0" smtClean="0">
              <a:ln/>
              <a:solidFill>
                <a:srgbClr val="FF0000"/>
              </a:solidFill>
              <a:effectLst/>
              <a:latin typeface="Calibri" pitchFamily="34" charset="0"/>
              <a:ea typeface="Times New Roman" pitchFamily="18" charset="0"/>
              <a:cs typeface="Arial" pitchFamily="34" charset="0"/>
            </a:rPr>
            <a:t>الحالة البدنية </a:t>
          </a:r>
          <a:r>
            <a:rPr kumimoji="0" lang="ar-LY" sz="2400" b="1" i="0" u="none" strike="noStrike" kern="1200" cap="none" normalizeH="0" baseline="0" dirty="0" err="1" smtClean="0">
              <a:ln/>
              <a:solidFill>
                <a:srgbClr val="FF0000"/>
              </a:solidFill>
              <a:effectLst/>
              <a:latin typeface="Calibri" pitchFamily="34" charset="0"/>
              <a:ea typeface="Times New Roman" pitchFamily="18" charset="0"/>
              <a:cs typeface="Arial" pitchFamily="34" charset="0"/>
            </a:rPr>
            <a:t>والمهارية</a:t>
          </a:r>
          <a:r>
            <a:rPr kumimoji="0" lang="ar-LY" sz="2400" b="1" i="0" u="none" strike="noStrike" kern="1200" cap="none" normalizeH="0" baseline="0" dirty="0" smtClean="0">
              <a:ln/>
              <a:solidFill>
                <a:srgbClr val="FF0000"/>
              </a:solidFill>
              <a:effectLst/>
              <a:latin typeface="Calibri" pitchFamily="34" charset="0"/>
              <a:ea typeface="Times New Roman" pitchFamily="18" charset="0"/>
              <a:cs typeface="Arial" pitchFamily="34" charset="0"/>
            </a:rPr>
            <a:t> </a:t>
          </a:r>
          <a:endParaRPr lang="ar-SA" sz="2400" kern="1200" dirty="0">
            <a:solidFill>
              <a:srgbClr val="FF0000"/>
            </a:solidFill>
          </a:endParaRPr>
        </a:p>
      </dsp:txBody>
      <dsp:txXfrm>
        <a:off x="386748" y="1013303"/>
        <a:ext cx="4950654" cy="560880"/>
      </dsp:txXfrm>
    </dsp:sp>
    <dsp:sp modelId="{999BDDD1-118A-4415-8CB4-F21C76795BA7}">
      <dsp:nvSpPr>
        <dsp:cNvPr id="0" name=""/>
        <dsp:cNvSpPr/>
      </dsp:nvSpPr>
      <dsp:spPr>
        <a:xfrm>
          <a:off x="0" y="2095547"/>
          <a:ext cx="7072363" cy="478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-568678"/>
              <a:satOff val="-2344"/>
              <a:lumOff val="-491"/>
              <a:alphaOff val="0"/>
            </a:schemeClr>
          </a:solidFill>
          <a:prstDash val="solid"/>
        </a:ln>
        <a:effectLst/>
        <a:sp3d z="-22735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E8F47A7-50C5-49B7-85AB-76954E31608F}">
      <dsp:nvSpPr>
        <dsp:cNvPr id="0" name=""/>
        <dsp:cNvSpPr/>
      </dsp:nvSpPr>
      <dsp:spPr>
        <a:xfrm>
          <a:off x="353618" y="1815107"/>
          <a:ext cx="4950654" cy="560880"/>
        </a:xfrm>
        <a:prstGeom prst="roundRect">
          <a:avLst/>
        </a:prstGeom>
        <a:solidFill>
          <a:srgbClr val="7030A0"/>
        </a:solidFill>
        <a:ln>
          <a:noFill/>
        </a:ln>
        <a:effectLst>
          <a:outerShdw blurRad="57150" dist="38100" dir="5400000" algn="ctr" rotWithShape="0">
            <a:schemeClr val="accent3">
              <a:hueOff val="-568678"/>
              <a:satOff val="-2344"/>
              <a:lumOff val="-491"/>
              <a:alphaOff val="0"/>
              <a:shade val="9000"/>
              <a:satMod val="105000"/>
              <a:alpha val="48000"/>
            </a:scheme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87123" tIns="0" rIns="187123" bIns="0" numCol="1" spcCol="1270" anchor="ctr" anchorCtr="0">
          <a:noAutofit/>
          <a:sp3d extrusionH="28000" prstMaterial="matte"/>
        </a:bodyPr>
        <a:lstStyle/>
        <a:p>
          <a:pPr lvl="0" algn="l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ar-LY" sz="2400" b="1" i="0" u="none" strike="noStrike" kern="1200" cap="none" normalizeH="0" baseline="0" dirty="0" smtClean="0">
              <a:ln/>
              <a:solidFill>
                <a:srgbClr val="FF0000"/>
              </a:solidFill>
              <a:effectLst/>
              <a:latin typeface="Calibri" pitchFamily="34" charset="0"/>
              <a:ea typeface="Times New Roman" pitchFamily="18" charset="0"/>
              <a:cs typeface="Arial" pitchFamily="34" charset="0"/>
            </a:rPr>
            <a:t>الخوف من الانتقام </a:t>
          </a:r>
          <a:endParaRPr lang="ar-SA" sz="2400" kern="1200" dirty="0">
            <a:solidFill>
              <a:srgbClr val="FF0000"/>
            </a:solidFill>
          </a:endParaRPr>
        </a:p>
      </dsp:txBody>
      <dsp:txXfrm>
        <a:off x="353618" y="1815107"/>
        <a:ext cx="4950654" cy="560880"/>
      </dsp:txXfrm>
    </dsp:sp>
    <dsp:sp modelId="{E883D29E-6FBF-4A43-A47C-1A8204E36937}">
      <dsp:nvSpPr>
        <dsp:cNvPr id="0" name=""/>
        <dsp:cNvSpPr/>
      </dsp:nvSpPr>
      <dsp:spPr>
        <a:xfrm>
          <a:off x="0" y="2957387"/>
          <a:ext cx="7072363" cy="478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-853018"/>
              <a:satOff val="-3517"/>
              <a:lumOff val="-737"/>
              <a:alphaOff val="0"/>
            </a:schemeClr>
          </a:solidFill>
          <a:prstDash val="solid"/>
        </a:ln>
        <a:effectLst/>
        <a:sp3d z="-22735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44FD694-1E7E-448A-8A4D-3DEAF0E864C7}">
      <dsp:nvSpPr>
        <dsp:cNvPr id="0" name=""/>
        <dsp:cNvSpPr/>
      </dsp:nvSpPr>
      <dsp:spPr>
        <a:xfrm>
          <a:off x="353618" y="2676947"/>
          <a:ext cx="4950654" cy="560880"/>
        </a:xfrm>
        <a:prstGeom prst="roundRect">
          <a:avLst/>
        </a:prstGeom>
        <a:solidFill>
          <a:schemeClr val="accent3">
            <a:hueOff val="-853018"/>
            <a:satOff val="-3517"/>
            <a:lumOff val="-737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3">
              <a:hueOff val="-853018"/>
              <a:satOff val="-3517"/>
              <a:lumOff val="-737"/>
              <a:alphaOff val="0"/>
              <a:shade val="9000"/>
              <a:satMod val="105000"/>
              <a:alpha val="48000"/>
            </a:scheme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87123" tIns="0" rIns="187123" bIns="0" numCol="1" spcCol="1270" anchor="ctr" anchorCtr="0">
          <a:noAutofit/>
          <a:sp3d extrusionH="28000" prstMaterial="matte"/>
        </a:bodyPr>
        <a:lstStyle/>
        <a:p>
          <a:pPr lvl="0" algn="l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ar-LY" sz="2400" b="1" i="0" u="none" strike="noStrike" kern="1200" cap="none" normalizeH="0" baseline="0" dirty="0" smtClean="0">
              <a:ln/>
              <a:solidFill>
                <a:srgbClr val="FF0000"/>
              </a:solidFill>
              <a:effectLst/>
              <a:latin typeface="Calibri" pitchFamily="34" charset="0"/>
              <a:ea typeface="Times New Roman" pitchFamily="18" charset="0"/>
              <a:cs typeface="Arial" pitchFamily="34" charset="0"/>
            </a:rPr>
            <a:t>الفرق بين الجنسين</a:t>
          </a:r>
          <a:r>
            <a:rPr kumimoji="0" lang="ar-LY" sz="2400" b="0" i="0" u="none" strike="noStrike" kern="1200" cap="none" normalizeH="0" baseline="0" dirty="0" smtClean="0">
              <a:ln/>
              <a:solidFill>
                <a:srgbClr val="FF0000"/>
              </a:solidFill>
              <a:effectLst/>
              <a:latin typeface="Calibri" pitchFamily="34" charset="0"/>
              <a:ea typeface="Times New Roman" pitchFamily="18" charset="0"/>
              <a:cs typeface="Arial" pitchFamily="34" charset="0"/>
            </a:rPr>
            <a:t> </a:t>
          </a:r>
          <a:endParaRPr lang="ar-SA" sz="2400" kern="1200" dirty="0">
            <a:solidFill>
              <a:srgbClr val="FF0000"/>
            </a:solidFill>
          </a:endParaRPr>
        </a:p>
      </dsp:txBody>
      <dsp:txXfrm>
        <a:off x="353618" y="2676947"/>
        <a:ext cx="4950654" cy="560880"/>
      </dsp:txXfrm>
    </dsp:sp>
    <dsp:sp modelId="{67990257-102A-4EFE-8AE3-DB6704C259F6}">
      <dsp:nvSpPr>
        <dsp:cNvPr id="0" name=""/>
        <dsp:cNvSpPr/>
      </dsp:nvSpPr>
      <dsp:spPr>
        <a:xfrm>
          <a:off x="0" y="3819227"/>
          <a:ext cx="7072363" cy="478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-1137357"/>
              <a:satOff val="-4689"/>
              <a:lumOff val="-983"/>
              <a:alphaOff val="0"/>
            </a:schemeClr>
          </a:solidFill>
          <a:prstDash val="solid"/>
        </a:ln>
        <a:effectLst/>
        <a:sp3d z="-22735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B3E6E37-8956-494C-B2AD-8BFA747E943D}">
      <dsp:nvSpPr>
        <dsp:cNvPr id="0" name=""/>
        <dsp:cNvSpPr/>
      </dsp:nvSpPr>
      <dsp:spPr>
        <a:xfrm>
          <a:off x="353618" y="3538787"/>
          <a:ext cx="4950654" cy="560880"/>
        </a:xfrm>
        <a:prstGeom prst="roundRect">
          <a:avLst/>
        </a:prstGeom>
        <a:solidFill>
          <a:schemeClr val="bg1">
            <a:lumMod val="75000"/>
          </a:schemeClr>
        </a:solidFill>
        <a:ln>
          <a:noFill/>
        </a:ln>
        <a:effectLst>
          <a:outerShdw blurRad="57150" dist="38100" dir="5400000" algn="ctr" rotWithShape="0">
            <a:schemeClr val="accent3">
              <a:hueOff val="-1137357"/>
              <a:satOff val="-4689"/>
              <a:lumOff val="-983"/>
              <a:alphaOff val="0"/>
              <a:shade val="9000"/>
              <a:satMod val="105000"/>
              <a:alpha val="48000"/>
            </a:scheme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87123" tIns="0" rIns="187123" bIns="0" numCol="1" spcCol="1270" anchor="ctr" anchorCtr="0">
          <a:noAutofit/>
          <a:sp3d extrusionH="28000" prstMaterial="matte"/>
        </a:bodyPr>
        <a:lstStyle/>
        <a:p>
          <a:pPr lvl="0" algn="l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ar-LY" sz="2400" b="1" i="0" u="none" strike="noStrike" kern="1200" cap="none" normalizeH="0" baseline="0" dirty="0" smtClean="0">
              <a:ln/>
              <a:solidFill>
                <a:srgbClr val="FF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الاتجاه النفسي نحو المنافسة</a:t>
          </a:r>
          <a:endParaRPr lang="ar-SA" sz="2400" kern="1200" dirty="0">
            <a:solidFill>
              <a:srgbClr val="FF0000"/>
            </a:solidFill>
          </a:endParaRPr>
        </a:p>
      </dsp:txBody>
      <dsp:txXfrm>
        <a:off x="353618" y="3538787"/>
        <a:ext cx="4950654" cy="560880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FB0AB9E-F24A-4933-B302-E5173D41BD8D}">
      <dsp:nvSpPr>
        <dsp:cNvPr id="0" name=""/>
        <dsp:cNvSpPr/>
      </dsp:nvSpPr>
      <dsp:spPr>
        <a:xfrm>
          <a:off x="1419129" y="487690"/>
          <a:ext cx="4953757" cy="4953757"/>
        </a:xfrm>
        <a:prstGeom prst="blockArc">
          <a:avLst>
            <a:gd name="adj1" fmla="val 13795145"/>
            <a:gd name="adj2" fmla="val 16232147"/>
            <a:gd name="adj3" fmla="val 3056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52400" extrusionH="1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6639DBA-CF44-4E39-99ED-8A732194F8E9}">
      <dsp:nvSpPr>
        <dsp:cNvPr id="0" name=""/>
        <dsp:cNvSpPr/>
      </dsp:nvSpPr>
      <dsp:spPr>
        <a:xfrm>
          <a:off x="1416491" y="489906"/>
          <a:ext cx="4953757" cy="4953757"/>
        </a:xfrm>
        <a:prstGeom prst="blockArc">
          <a:avLst>
            <a:gd name="adj1" fmla="val 11400000"/>
            <a:gd name="adj2" fmla="val 13800000"/>
            <a:gd name="adj3" fmla="val 3056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52400" extrusionH="1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8FFF660-2A68-4D7E-85FE-D23A28128298}">
      <dsp:nvSpPr>
        <dsp:cNvPr id="0" name=""/>
        <dsp:cNvSpPr/>
      </dsp:nvSpPr>
      <dsp:spPr>
        <a:xfrm>
          <a:off x="1416491" y="489906"/>
          <a:ext cx="4953757" cy="4953757"/>
        </a:xfrm>
        <a:prstGeom prst="blockArc">
          <a:avLst>
            <a:gd name="adj1" fmla="val 9000000"/>
            <a:gd name="adj2" fmla="val 11400000"/>
            <a:gd name="adj3" fmla="val 3056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52400" extrusionH="1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626684E-C4D2-44A7-BA0D-3B5B6666F2E4}">
      <dsp:nvSpPr>
        <dsp:cNvPr id="0" name=""/>
        <dsp:cNvSpPr/>
      </dsp:nvSpPr>
      <dsp:spPr>
        <a:xfrm>
          <a:off x="1416491" y="489906"/>
          <a:ext cx="4953757" cy="4953757"/>
        </a:xfrm>
        <a:prstGeom prst="blockArc">
          <a:avLst>
            <a:gd name="adj1" fmla="val 6600000"/>
            <a:gd name="adj2" fmla="val 9000000"/>
            <a:gd name="adj3" fmla="val 3056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52400" extrusionH="1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18111F4-65EE-4C3F-87BF-D741796407F9}">
      <dsp:nvSpPr>
        <dsp:cNvPr id="0" name=""/>
        <dsp:cNvSpPr/>
      </dsp:nvSpPr>
      <dsp:spPr>
        <a:xfrm>
          <a:off x="1416491" y="489906"/>
          <a:ext cx="4953757" cy="4953757"/>
        </a:xfrm>
        <a:prstGeom prst="blockArc">
          <a:avLst>
            <a:gd name="adj1" fmla="val 4200000"/>
            <a:gd name="adj2" fmla="val 6600000"/>
            <a:gd name="adj3" fmla="val 3056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52400" extrusionH="1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3A5EA8B-A25F-4A2D-9686-94D40AF3FCA6}">
      <dsp:nvSpPr>
        <dsp:cNvPr id="0" name=""/>
        <dsp:cNvSpPr/>
      </dsp:nvSpPr>
      <dsp:spPr>
        <a:xfrm>
          <a:off x="1416491" y="489906"/>
          <a:ext cx="4953757" cy="4953757"/>
        </a:xfrm>
        <a:prstGeom prst="blockArc">
          <a:avLst>
            <a:gd name="adj1" fmla="val 1800000"/>
            <a:gd name="adj2" fmla="val 4200000"/>
            <a:gd name="adj3" fmla="val 3056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52400" extrusionH="1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0B91F00-E0E3-45E5-8ED8-7C1E337172B8}">
      <dsp:nvSpPr>
        <dsp:cNvPr id="0" name=""/>
        <dsp:cNvSpPr/>
      </dsp:nvSpPr>
      <dsp:spPr>
        <a:xfrm>
          <a:off x="1288196" y="745694"/>
          <a:ext cx="4953757" cy="4953757"/>
        </a:xfrm>
        <a:prstGeom prst="blockArc">
          <a:avLst>
            <a:gd name="adj1" fmla="val 21018051"/>
            <a:gd name="adj2" fmla="val 1396434"/>
            <a:gd name="adj3" fmla="val 3056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52400" extrusionH="1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EB57528-2745-4078-9DBF-2F03B111A88F}">
      <dsp:nvSpPr>
        <dsp:cNvPr id="0" name=""/>
        <dsp:cNvSpPr/>
      </dsp:nvSpPr>
      <dsp:spPr>
        <a:xfrm>
          <a:off x="1253337" y="339854"/>
          <a:ext cx="4953757" cy="4953757"/>
        </a:xfrm>
        <a:prstGeom prst="blockArc">
          <a:avLst>
            <a:gd name="adj1" fmla="val 18912536"/>
            <a:gd name="adj2" fmla="val 21592846"/>
            <a:gd name="adj3" fmla="val 3056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52400" extrusionH="1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AEB98ED-B251-4ECD-8C8C-58A8B6D92687}">
      <dsp:nvSpPr>
        <dsp:cNvPr id="0" name=""/>
        <dsp:cNvSpPr/>
      </dsp:nvSpPr>
      <dsp:spPr>
        <a:xfrm>
          <a:off x="1413788" y="487634"/>
          <a:ext cx="4953757" cy="4953757"/>
        </a:xfrm>
        <a:prstGeom prst="blockArc">
          <a:avLst>
            <a:gd name="adj1" fmla="val 16239675"/>
            <a:gd name="adj2" fmla="val 18604977"/>
            <a:gd name="adj3" fmla="val 3056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52400" extrusionH="1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8185619-AB81-4F2F-BA22-44B43CDFEE17}">
      <dsp:nvSpPr>
        <dsp:cNvPr id="0" name=""/>
        <dsp:cNvSpPr/>
      </dsp:nvSpPr>
      <dsp:spPr>
        <a:xfrm>
          <a:off x="2392801" y="1857091"/>
          <a:ext cx="3054601" cy="2183776"/>
        </a:xfrm>
        <a:prstGeom prst="ellipse">
          <a:avLst/>
        </a:prstGeom>
        <a:gradFill flip="none" rotWithShape="1">
          <a:gsLst>
            <a:gs pos="0">
              <a:srgbClr val="000082">
                <a:alpha val="40000"/>
              </a:srgbClr>
            </a:gs>
            <a:gs pos="13000">
              <a:srgbClr val="0047FF"/>
            </a:gs>
            <a:gs pos="28000">
              <a:srgbClr val="000082"/>
            </a:gs>
            <a:gs pos="42999">
              <a:srgbClr val="0047FF"/>
            </a:gs>
            <a:gs pos="58000">
              <a:srgbClr val="000082"/>
            </a:gs>
            <a:gs pos="72000">
              <a:srgbClr val="0047FF"/>
            </a:gs>
            <a:gs pos="87000">
              <a:srgbClr val="000082"/>
            </a:gs>
            <a:gs pos="100000">
              <a:srgbClr val="0047FF"/>
            </a:gs>
          </a:gsLst>
          <a:lin ang="13500000" scaled="0"/>
          <a:tileRect/>
        </a:gra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9370" tIns="39370" rIns="39370" bIns="39370" numCol="1" spcCol="1270" anchor="ctr" anchorCtr="0">
          <a:noAutofit/>
        </a:bodyPr>
        <a:lstStyle/>
        <a:p>
          <a:pPr lvl="0" algn="ctr" defTabSz="13779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LY" sz="3100" b="1" kern="1200" dirty="0" smtClean="0">
              <a:solidFill>
                <a:srgbClr val="FFFF00"/>
              </a:solidFill>
              <a:effectLst>
                <a:glow rad="101600">
                  <a:schemeClr val="accent3">
                    <a:satMod val="175000"/>
                    <a:alpha val="40000"/>
                  </a:schemeClr>
                </a:glow>
              </a:effectLst>
            </a:rPr>
            <a:t>العوامل المثيرة أو المؤدية للسلوك العدواني </a:t>
          </a:r>
          <a:endParaRPr lang="ar-SA" sz="3100" kern="1200" dirty="0">
            <a:solidFill>
              <a:srgbClr val="FFFF00"/>
            </a:solidFill>
          </a:endParaRPr>
        </a:p>
      </dsp:txBody>
      <dsp:txXfrm>
        <a:off x="2392801" y="1857091"/>
        <a:ext cx="3054601" cy="2183776"/>
      </dsp:txXfrm>
    </dsp:sp>
    <dsp:sp modelId="{0E3611C9-3642-4AC6-B5B9-82187C32BF73}">
      <dsp:nvSpPr>
        <dsp:cNvPr id="0" name=""/>
        <dsp:cNvSpPr/>
      </dsp:nvSpPr>
      <dsp:spPr>
        <a:xfrm>
          <a:off x="3393172" y="0"/>
          <a:ext cx="1051286" cy="1051286"/>
        </a:xfrm>
        <a:prstGeom prst="ellipse">
          <a:avLst/>
        </a:prstGeom>
        <a:solidFill>
          <a:schemeClr val="tx2">
            <a:lumMod val="40000"/>
            <a:lumOff val="6000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LY" sz="2000" b="1" kern="1200" dirty="0" smtClean="0">
              <a:solidFill>
                <a:srgbClr val="FF0000"/>
              </a:solidFill>
            </a:rPr>
            <a:t>لإحباط</a:t>
          </a:r>
          <a:endParaRPr lang="ar-SA" sz="2000" kern="1200" dirty="0">
            <a:solidFill>
              <a:srgbClr val="FF0000"/>
            </a:solidFill>
          </a:endParaRPr>
        </a:p>
      </dsp:txBody>
      <dsp:txXfrm>
        <a:off x="3393172" y="0"/>
        <a:ext cx="1051286" cy="1051286"/>
      </dsp:txXfrm>
    </dsp:sp>
    <dsp:sp modelId="{21EF7885-5337-4316-BF7A-61BC059AD1C2}">
      <dsp:nvSpPr>
        <dsp:cNvPr id="0" name=""/>
        <dsp:cNvSpPr/>
      </dsp:nvSpPr>
      <dsp:spPr>
        <a:xfrm>
          <a:off x="4935507" y="572734"/>
          <a:ext cx="1051286" cy="1051286"/>
        </a:xfrm>
        <a:prstGeom prst="ellipse">
          <a:avLst/>
        </a:prstGeom>
        <a:solidFill>
          <a:schemeClr val="bg1">
            <a:lumMod val="7500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LY" sz="2400" b="1" kern="1200" dirty="0" smtClean="0">
              <a:solidFill>
                <a:srgbClr val="FF0000"/>
              </a:solidFill>
            </a:rPr>
            <a:t>التعلم</a:t>
          </a:r>
          <a:endParaRPr lang="ar-SA" sz="2400" b="1" kern="1200" dirty="0">
            <a:solidFill>
              <a:srgbClr val="FF0000"/>
            </a:solidFill>
          </a:endParaRPr>
        </a:p>
      </dsp:txBody>
      <dsp:txXfrm>
        <a:off x="4935507" y="572734"/>
        <a:ext cx="1051286" cy="1051286"/>
      </dsp:txXfrm>
    </dsp:sp>
    <dsp:sp modelId="{CB11C74A-6F96-407B-9B12-204CD277E254}">
      <dsp:nvSpPr>
        <dsp:cNvPr id="0" name=""/>
        <dsp:cNvSpPr/>
      </dsp:nvSpPr>
      <dsp:spPr>
        <a:xfrm>
          <a:off x="5643600" y="2286014"/>
          <a:ext cx="1051286" cy="1051286"/>
        </a:xfrm>
        <a:prstGeom prst="ellipse">
          <a:avLst/>
        </a:prstGeom>
        <a:solidFill>
          <a:srgbClr val="FFFF00"/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LY" sz="1800" b="1" kern="1200" dirty="0" smtClean="0">
              <a:solidFill>
                <a:srgbClr val="FF0000"/>
              </a:solidFill>
            </a:rPr>
            <a:t>خصائص المنافسة الرياضية </a:t>
          </a:r>
          <a:endParaRPr lang="ar-SA" sz="1800" b="1" kern="1200" dirty="0">
            <a:solidFill>
              <a:srgbClr val="FF0000"/>
            </a:solidFill>
          </a:endParaRPr>
        </a:p>
      </dsp:txBody>
      <dsp:txXfrm>
        <a:off x="5643600" y="2286014"/>
        <a:ext cx="1051286" cy="1051286"/>
      </dsp:txXfrm>
    </dsp:sp>
    <dsp:sp modelId="{2F00945B-13B5-4E1B-B35E-8779E31DB6BA}">
      <dsp:nvSpPr>
        <dsp:cNvPr id="0" name=""/>
        <dsp:cNvSpPr/>
      </dsp:nvSpPr>
      <dsp:spPr>
        <a:xfrm>
          <a:off x="5479991" y="3660657"/>
          <a:ext cx="1051286" cy="1051286"/>
        </a:xfrm>
        <a:prstGeom prst="ellipse">
          <a:avLst/>
        </a:prstGeom>
        <a:solidFill>
          <a:srgbClr val="92D050"/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LY" sz="1800" b="1" kern="1200" dirty="0" smtClean="0">
              <a:solidFill>
                <a:srgbClr val="FF0000"/>
              </a:solidFill>
            </a:rPr>
            <a:t>خصائص الأنشطة الرياضية </a:t>
          </a:r>
          <a:endParaRPr lang="ar-SA" sz="1800" b="1" kern="1200" dirty="0">
            <a:solidFill>
              <a:srgbClr val="FF0000"/>
            </a:solidFill>
          </a:endParaRPr>
        </a:p>
      </dsp:txBody>
      <dsp:txXfrm>
        <a:off x="5479991" y="3660657"/>
        <a:ext cx="1051286" cy="1051286"/>
      </dsp:txXfrm>
    </dsp:sp>
    <dsp:sp modelId="{FEA8BCB3-D27A-4764-BDCE-150AF9C113EC}">
      <dsp:nvSpPr>
        <dsp:cNvPr id="0" name=""/>
        <dsp:cNvSpPr/>
      </dsp:nvSpPr>
      <dsp:spPr>
        <a:xfrm>
          <a:off x="4201925" y="4733082"/>
          <a:ext cx="1051286" cy="1051286"/>
        </a:xfrm>
        <a:prstGeom prst="ellipse">
          <a:avLst/>
        </a:prstGeom>
        <a:solidFill>
          <a:schemeClr val="accent6">
            <a:lumMod val="40000"/>
            <a:lumOff val="6000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LY" sz="1800" b="1" kern="1200" dirty="0" smtClean="0">
              <a:solidFill>
                <a:srgbClr val="FF0000"/>
              </a:solidFill>
            </a:rPr>
            <a:t>الشعور بعدم </a:t>
          </a:r>
          <a:r>
            <a:rPr lang="ar-IQ" sz="1800" b="1" kern="1200" dirty="0" smtClean="0">
              <a:solidFill>
                <a:srgbClr val="FF0000"/>
              </a:solidFill>
            </a:rPr>
            <a:t>الراحة</a:t>
          </a:r>
          <a:endParaRPr lang="ar-SA" sz="1800" b="1" kern="1200" dirty="0">
            <a:solidFill>
              <a:srgbClr val="FF0000"/>
            </a:solidFill>
          </a:endParaRPr>
        </a:p>
      </dsp:txBody>
      <dsp:txXfrm>
        <a:off x="4201925" y="4733082"/>
        <a:ext cx="1051286" cy="1051286"/>
      </dsp:txXfrm>
    </dsp:sp>
    <dsp:sp modelId="{236D7636-5D6F-4C8C-9245-C8F2CFDA8B94}">
      <dsp:nvSpPr>
        <dsp:cNvPr id="0" name=""/>
        <dsp:cNvSpPr/>
      </dsp:nvSpPr>
      <dsp:spPr>
        <a:xfrm>
          <a:off x="2533529" y="4733082"/>
          <a:ext cx="1051286" cy="1051286"/>
        </a:xfrm>
        <a:prstGeom prst="ellipse">
          <a:avLst/>
        </a:prstGeom>
        <a:solidFill>
          <a:srgbClr val="00B0F0"/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LY" sz="1800" b="1" kern="1200" dirty="0" smtClean="0">
              <a:solidFill>
                <a:srgbClr val="FF0000"/>
              </a:solidFill>
            </a:rPr>
            <a:t>الشعور بالألم</a:t>
          </a:r>
          <a:endParaRPr lang="ar-SA" sz="1800" kern="1200" dirty="0">
            <a:solidFill>
              <a:srgbClr val="FF0000"/>
            </a:solidFill>
          </a:endParaRPr>
        </a:p>
      </dsp:txBody>
      <dsp:txXfrm>
        <a:off x="2533529" y="4733082"/>
        <a:ext cx="1051286" cy="1051286"/>
      </dsp:txXfrm>
    </dsp:sp>
    <dsp:sp modelId="{00CFC96F-1E8C-4264-8652-8373A9ECE059}">
      <dsp:nvSpPr>
        <dsp:cNvPr id="0" name=""/>
        <dsp:cNvSpPr/>
      </dsp:nvSpPr>
      <dsp:spPr>
        <a:xfrm>
          <a:off x="1255463" y="3660657"/>
          <a:ext cx="1051286" cy="1051286"/>
        </a:xfrm>
        <a:prstGeom prst="ellipse">
          <a:avLst/>
        </a:prstGeom>
        <a:solidFill>
          <a:srgbClr val="7030A0"/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LY" sz="1800" b="1" kern="1200" dirty="0" smtClean="0">
              <a:solidFill>
                <a:srgbClr val="FF0000"/>
              </a:solidFill>
            </a:rPr>
            <a:t>إزاحة العدوان</a:t>
          </a:r>
          <a:endParaRPr lang="ar-SA" sz="1800" kern="1200" dirty="0">
            <a:solidFill>
              <a:srgbClr val="FF0000"/>
            </a:solidFill>
          </a:endParaRPr>
        </a:p>
      </dsp:txBody>
      <dsp:txXfrm>
        <a:off x="1255463" y="3660657"/>
        <a:ext cx="1051286" cy="1051286"/>
      </dsp:txXfrm>
    </dsp:sp>
    <dsp:sp modelId="{74E27723-6141-4075-99F8-C57E6187C787}">
      <dsp:nvSpPr>
        <dsp:cNvPr id="0" name=""/>
        <dsp:cNvSpPr/>
      </dsp:nvSpPr>
      <dsp:spPr>
        <a:xfrm>
          <a:off x="965749" y="2017608"/>
          <a:ext cx="1051286" cy="1051286"/>
        </a:xfrm>
        <a:prstGeom prst="ellipse">
          <a:avLst/>
        </a:prstGeom>
        <a:solidFill>
          <a:srgbClr val="FFC000"/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LY" sz="1800" b="1" kern="1200" dirty="0" smtClean="0">
              <a:solidFill>
                <a:srgbClr val="FF0000"/>
              </a:solidFill>
            </a:rPr>
            <a:t>الاستثارة</a:t>
          </a:r>
          <a:endParaRPr lang="ar-SA" sz="1800" kern="1200" dirty="0">
            <a:solidFill>
              <a:srgbClr val="FF0000"/>
            </a:solidFill>
          </a:endParaRPr>
        </a:p>
      </dsp:txBody>
      <dsp:txXfrm>
        <a:off x="965749" y="2017608"/>
        <a:ext cx="1051286" cy="1051286"/>
      </dsp:txXfrm>
    </dsp:sp>
    <dsp:sp modelId="{37935747-2086-4A7C-915C-0E49EDF04E77}">
      <dsp:nvSpPr>
        <dsp:cNvPr id="0" name=""/>
        <dsp:cNvSpPr/>
      </dsp:nvSpPr>
      <dsp:spPr>
        <a:xfrm>
          <a:off x="1799947" y="572734"/>
          <a:ext cx="1051286" cy="105128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LY" sz="1800" b="1" kern="1200" dirty="0" smtClean="0">
              <a:solidFill>
                <a:srgbClr val="FF0000"/>
              </a:solidFill>
            </a:rPr>
            <a:t>المهاجمة</a:t>
          </a:r>
          <a:endParaRPr lang="ar-SA" sz="1800" kern="1200" dirty="0">
            <a:solidFill>
              <a:srgbClr val="FF0000"/>
            </a:solidFill>
          </a:endParaRPr>
        </a:p>
      </dsp:txBody>
      <dsp:txXfrm>
        <a:off x="1799947" y="572734"/>
        <a:ext cx="1051286" cy="105128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9">
  <dgm:title val=""/>
  <dgm:desc val=""/>
  <dgm:catLst>
    <dgm:cat type="3D" pri="11900"/>
  </dgm:catLst>
  <dgm:scene3d>
    <a:camera prst="perspectiveRelaxed">
      <a:rot lat="19149996" lon="20104178" rev="1577324"/>
    </a:camera>
    <a:lightRig rig="soft" dir="t"/>
    <a:backdrop>
      <a:anchor x="0" y="0" z="-210000"/>
      <a:norm dx="0" dy="0" dz="914400"/>
      <a:up dx="0" dy="914400" dz="0"/>
    </a:backdrop>
  </dgm:scene3d>
  <dgm:styleLbl name="node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>
      <a:sp3d extrusionH="28000" prstMaterial="matte"/>
    </dgm:txPr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عنوان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7" name="عنوان فرعي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30" name="عنصر نائب للتاريخ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EE951-F9A7-453E-BA4E-CAF4509BBEE9}" type="datetimeFigureOut">
              <a:rPr lang="ar-SA" smtClean="0"/>
              <a:pPr/>
              <a:t>03/01/1437</a:t>
            </a:fld>
            <a:endParaRPr lang="ar-SA"/>
          </a:p>
        </p:txBody>
      </p:sp>
      <p:sp>
        <p:nvSpPr>
          <p:cNvPr id="19" name="عنصر نائب للتذييل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27" name="عنصر نائب لرقم الشريحة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6CD47-66C1-4077-9B20-608CD96E773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EE951-F9A7-453E-BA4E-CAF4509BBEE9}" type="datetimeFigureOut">
              <a:rPr lang="ar-SA" smtClean="0"/>
              <a:pPr/>
              <a:t>03/01/1437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6CD47-66C1-4077-9B20-608CD96E773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EE951-F9A7-453E-BA4E-CAF4509BBEE9}" type="datetimeFigureOut">
              <a:rPr lang="ar-SA" smtClean="0"/>
              <a:pPr/>
              <a:t>03/01/1437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6CD47-66C1-4077-9B20-608CD96E773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EE951-F9A7-453E-BA4E-CAF4509BBEE9}" type="datetimeFigureOut">
              <a:rPr lang="ar-SA" smtClean="0"/>
              <a:pPr/>
              <a:t>03/01/1437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6CD47-66C1-4077-9B20-608CD96E773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EE951-F9A7-453E-BA4E-CAF4509BBEE9}" type="datetimeFigureOut">
              <a:rPr lang="ar-SA" smtClean="0"/>
              <a:pPr/>
              <a:t>03/01/1437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6CD47-66C1-4077-9B20-608CD96E773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EE951-F9A7-453E-BA4E-CAF4509BBEE9}" type="datetimeFigureOut">
              <a:rPr lang="ar-SA" smtClean="0"/>
              <a:pPr/>
              <a:t>03/01/1437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6CD47-66C1-4077-9B20-608CD96E773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EE951-F9A7-453E-BA4E-CAF4509BBEE9}" type="datetimeFigureOut">
              <a:rPr lang="ar-SA" smtClean="0"/>
              <a:pPr/>
              <a:t>03/01/1437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6CD47-66C1-4077-9B20-608CD96E773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EE951-F9A7-453E-BA4E-CAF4509BBEE9}" type="datetimeFigureOut">
              <a:rPr lang="ar-SA" smtClean="0"/>
              <a:pPr/>
              <a:t>03/01/1437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6CD47-66C1-4077-9B20-608CD96E773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EE951-F9A7-453E-BA4E-CAF4509BBEE9}" type="datetimeFigureOut">
              <a:rPr lang="ar-SA" smtClean="0"/>
              <a:pPr/>
              <a:t>03/01/1437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6CD47-66C1-4077-9B20-608CD96E773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EE951-F9A7-453E-BA4E-CAF4509BBEE9}" type="datetimeFigureOut">
              <a:rPr lang="ar-SA" smtClean="0"/>
              <a:pPr/>
              <a:t>03/01/1437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6CD47-66C1-4077-9B20-608CD96E773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مستطيل ذو زاوية واحدة مخدوشة ودائرية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مثلث قائم الزاوية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EE951-F9A7-453E-BA4E-CAF4509BBEE9}" type="datetimeFigureOut">
              <a:rPr lang="ar-SA" smtClean="0"/>
              <a:pPr/>
              <a:t>03/01/1437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8736CD47-66C1-4077-9B20-608CD96E7734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10" name="شكل حر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شكل حر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شكل حر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شكل حر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عنصر نائب للعنوان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0" name="عنصر نائب للنص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0" name="عنصر نائب للتاريخ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88EE951-F9A7-453E-BA4E-CAF4509BBEE9}" type="datetimeFigureOut">
              <a:rPr lang="ar-SA" smtClean="0"/>
              <a:pPr/>
              <a:t>03/01/1437</a:t>
            </a:fld>
            <a:endParaRPr lang="ar-SA"/>
          </a:p>
        </p:txBody>
      </p:sp>
      <p:sp>
        <p:nvSpPr>
          <p:cNvPr id="22" name="عنصر نائب للتذييل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18" name="عنصر نائب لرقم الشريحة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736CD47-66C1-4077-9B20-608CD96E7734}" type="slidenum">
              <a:rPr lang="ar-SA" smtClean="0"/>
              <a:pPr/>
              <a:t>‹#›</a:t>
            </a:fld>
            <a:endParaRPr lang="ar-SA"/>
          </a:p>
        </p:txBody>
      </p:sp>
      <p:grpSp>
        <p:nvGrpSpPr>
          <p:cNvPr id="2" name="مجموعة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شكل حر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شكل حر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rtl="1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r" rtl="1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r" rtl="1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r" rtl="1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r" rtl="1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r" rtl="1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714348" y="1"/>
            <a:ext cx="7772400" cy="1470025"/>
          </a:xfrm>
          <a:solidFill>
            <a:srgbClr val="FFFF00"/>
          </a:solidFill>
        </p:spPr>
        <p:txBody>
          <a:bodyPr/>
          <a:lstStyle/>
          <a:p>
            <a:pPr algn="ctr"/>
            <a:r>
              <a:rPr lang="ar-IQ" dirty="0" smtClean="0"/>
              <a:t>علم النفس الرياضي</a:t>
            </a:r>
            <a:endParaRPr lang="ar-SA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714348" y="1928802"/>
            <a:ext cx="7715304" cy="3357586"/>
          </a:xfrm>
        </p:spPr>
        <p:txBody>
          <a:bodyPr>
            <a:normAutofit/>
          </a:bodyPr>
          <a:lstStyle/>
          <a:p>
            <a:pPr algn="ctr"/>
            <a:r>
              <a:rPr lang="ar-IQ" sz="4000" b="1" dirty="0" smtClean="0">
                <a:solidFill>
                  <a:srgbClr val="FF0000"/>
                </a:solidFill>
              </a:rPr>
              <a:t>العدوانية</a:t>
            </a:r>
            <a:endParaRPr lang="ar-IQ" sz="4000" b="1" dirty="0" smtClean="0">
              <a:solidFill>
                <a:srgbClr val="FF0000"/>
              </a:solidFill>
            </a:endParaRPr>
          </a:p>
          <a:p>
            <a:endParaRPr lang="ar-SA" dirty="0"/>
          </a:p>
        </p:txBody>
      </p:sp>
      <p:sp>
        <p:nvSpPr>
          <p:cNvPr id="5" name="مربع نص 4"/>
          <p:cNvSpPr txBox="1"/>
          <p:nvPr/>
        </p:nvSpPr>
        <p:spPr>
          <a:xfrm>
            <a:off x="500034" y="4714884"/>
            <a:ext cx="8286808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IQ" sz="3600" b="1" dirty="0" smtClean="0">
                <a:solidFill>
                  <a:srgbClr val="FF0000"/>
                </a:solidFill>
              </a:rPr>
              <a:t>الأستاذ الدكتور عبد الستار جبار ضمد</a:t>
            </a:r>
            <a:endParaRPr lang="ar-SA" sz="3600" b="1" dirty="0">
              <a:solidFill>
                <a:srgbClr val="FF0000"/>
              </a:solidFill>
            </a:endParaRPr>
          </a:p>
        </p:txBody>
      </p:sp>
      <p:pic>
        <p:nvPicPr>
          <p:cNvPr id="36865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2500306"/>
            <a:ext cx="2593975" cy="18176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686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72198" y="2428868"/>
            <a:ext cx="2708275" cy="18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428597" y="571480"/>
            <a:ext cx="8072495" cy="5539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  <a:scene3d>
              <a:camera prst="isometricOffAxis2Left"/>
              <a:lightRig rig="threePt" dir="t"/>
            </a:scene3d>
          </a:bodyPr>
          <a:lstStyle/>
          <a:p>
            <a:pPr marL="0" marR="0" lvl="0" indent="0" algn="justLow" defTabSz="914400" rtl="1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latin typeface="Calibri" pitchFamily="34" charset="0"/>
                <a:ea typeface="Times New Roman" pitchFamily="18" charset="0"/>
                <a:cs typeface="Arial" pitchFamily="34" charset="0"/>
              </a:rPr>
              <a:t>التوصية (6): يجب ان يسمح لمدير الفريق بعمل حملة لتقليل العنف والعدوان في الرياضة التي </a:t>
            </a:r>
            <a:r>
              <a:rPr kumimoji="0" lang="ar-SA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latin typeface="Calibri" pitchFamily="34" charset="0"/>
                <a:ea typeface="Times New Roman" pitchFamily="18" charset="0"/>
                <a:cs typeface="Arial" pitchFamily="34" charset="0"/>
              </a:rPr>
              <a:t>ينشغل بها المتسابقين والمدربين والرياضيين والاداريين والمتفرجين.</a:t>
            </a:r>
            <a:endParaRPr kumimoji="0" lang="en-US" sz="11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>
                <a:glow rad="63500">
                  <a:schemeClr val="accent3">
                    <a:satMod val="175000"/>
                    <a:alpha val="40000"/>
                  </a:schemeClr>
                </a:glow>
              </a:effectLst>
              <a:latin typeface="Arial" pitchFamily="34" charset="0"/>
              <a:cs typeface="Arial" pitchFamily="34" charset="0"/>
            </a:endParaRPr>
          </a:p>
          <a:p>
            <a:pPr marL="0" marR="0" lvl="0" indent="0" algn="justLow" defTabSz="914400" rtl="1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latin typeface="Calibri" pitchFamily="34" charset="0"/>
                <a:ea typeface="Times New Roman" pitchFamily="18" charset="0"/>
                <a:cs typeface="Arial" pitchFamily="34" charset="0"/>
              </a:rPr>
              <a:t>التوصية (7): يجب على المدربين والاداريين ومدير الفريق والرياضيين والمؤلفين ان يشاركوا في الحلقات الدراسية حول فهم معنى السلوك العدواني والعنف والتحكم بالسلوك العدواني.</a:t>
            </a:r>
            <a:endParaRPr kumimoji="0" lang="en-US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glow rad="63500">
                  <a:schemeClr val="accent3">
                    <a:satMod val="175000"/>
                    <a:alpha val="40000"/>
                  </a:schemeClr>
                </a:glow>
              </a:effectLst>
              <a:latin typeface="Arial" pitchFamily="34" charset="0"/>
              <a:cs typeface="Arial" pitchFamily="34" charset="0"/>
            </a:endParaRPr>
          </a:p>
          <a:p>
            <a:pPr marL="0" marR="0" lvl="0" indent="0" algn="justLow" defTabSz="914400" rtl="1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4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latin typeface="Calibri" pitchFamily="34" charset="0"/>
                <a:ea typeface="Times New Roman" pitchFamily="18" charset="0"/>
                <a:cs typeface="Arial" pitchFamily="34" charset="0"/>
              </a:rPr>
              <a:t>التوصية (8): يجب على المدربين ومدير الفريق والاداريين تشجيع الرياضيين للارتباط بسلوك اجتماعي ومعاقبة الذين يؤدون السلوك العدواني.</a:t>
            </a:r>
            <a:endParaRPr kumimoji="0" lang="en-US" sz="1100" b="1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>
                <a:glow rad="63500">
                  <a:schemeClr val="accent3">
                    <a:satMod val="175000"/>
                    <a:alpha val="40000"/>
                  </a:schemeClr>
                </a:glow>
              </a:effectLst>
              <a:latin typeface="Arial" pitchFamily="34" charset="0"/>
              <a:cs typeface="Arial" pitchFamily="34" charset="0"/>
            </a:endParaRPr>
          </a:p>
          <a:p>
            <a:pPr marL="0" marR="0" lvl="0" indent="0" algn="justLow" defTabSz="914400" rtl="1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400" b="1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latin typeface="Calibri" pitchFamily="34" charset="0"/>
                <a:ea typeface="Times New Roman" pitchFamily="18" charset="0"/>
                <a:cs typeface="Arial" pitchFamily="34" charset="0"/>
              </a:rPr>
              <a:t>التوصية (9): يجب ان يشارك الرياضيين في برامج تهدف لمساعدتهم لتقليل السلوك العدواني. وذلك بفرض الشدة في القوانين التي تؤكد على العقوبة. وعليه يجب على الرياضي </a:t>
            </a:r>
            <a:r>
              <a:rPr kumimoji="0" lang="ar-SA" sz="2400" b="1" i="0" u="none" strike="noStrike" cap="none" normalizeH="0" baseline="0" dirty="0" err="1" smtClean="0">
                <a:ln>
                  <a:noFill/>
                </a:ln>
                <a:solidFill>
                  <a:srgbClr val="00B0F0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latin typeface="Calibri" pitchFamily="34" charset="0"/>
                <a:ea typeface="Times New Roman" pitchFamily="18" charset="0"/>
                <a:cs typeface="Arial" pitchFamily="34" charset="0"/>
              </a:rPr>
              <a:t>ان</a:t>
            </a:r>
            <a:r>
              <a:rPr kumimoji="0" lang="ar-SA" sz="2400" b="1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latin typeface="Calibri" pitchFamily="34" charset="0"/>
                <a:ea typeface="Times New Roman" pitchFamily="18" charset="0"/>
                <a:cs typeface="Arial" pitchFamily="34" charset="0"/>
              </a:rPr>
              <a:t> يكون ذا مسؤولية.</a:t>
            </a:r>
            <a:endParaRPr kumimoji="0" lang="ar-SA" sz="3200" b="1" i="0" u="none" strike="noStrike" cap="none" normalizeH="0" baseline="0" dirty="0" smtClean="0">
              <a:ln>
                <a:noFill/>
              </a:ln>
              <a:solidFill>
                <a:srgbClr val="00B0F0"/>
              </a:solidFill>
              <a:effectLst>
                <a:glow rad="63500">
                  <a:schemeClr val="accent3">
                    <a:satMod val="175000"/>
                    <a:alpha val="40000"/>
                  </a:schemeClr>
                </a:glo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2563091" y="642919"/>
            <a:ext cx="3337772" cy="646331"/>
          </a:xfrm>
          <a:prstGeom prst="rect">
            <a:avLst/>
          </a:prstGeom>
          <a:effectLst>
            <a:glow rad="139700">
              <a:schemeClr val="accent5">
                <a:satMod val="175000"/>
                <a:alpha val="40000"/>
              </a:schemeClr>
            </a:glow>
          </a:effectLst>
        </p:spPr>
        <p:txBody>
          <a:bodyPr wrap="none">
            <a:spAutoFit/>
          </a:bodyPr>
          <a:lstStyle/>
          <a:p>
            <a:r>
              <a:rPr lang="ar-SA" sz="3600" b="1" dirty="0" smtClean="0">
                <a:solidFill>
                  <a:srgbClr val="FFC000"/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أسباب العدوا</a:t>
            </a:r>
            <a:r>
              <a:rPr lang="ar-SA" sz="2800" b="1" dirty="0" smtClean="0">
                <a:solidFill>
                  <a:srgbClr val="FFC000"/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ن </a:t>
            </a:r>
            <a:endParaRPr lang="ar-SA" sz="2800" dirty="0">
              <a:solidFill>
                <a:srgbClr val="FFC000"/>
              </a:solidFill>
              <a:effectLst>
                <a:glow rad="139700">
                  <a:schemeClr val="accent5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285721" y="1386099"/>
            <a:ext cx="8429684" cy="4585871"/>
          </a:xfrm>
          <a:prstGeom prst="rect">
            <a:avLst/>
          </a:prstGeom>
          <a:solidFill>
            <a:srgbClr val="92D050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  <a:scene3d>
              <a:camera prst="obliqueBottomLeft"/>
              <a:lightRig rig="threePt" dir="t"/>
            </a:scene3d>
            <a:sp3d extrusionH="57150">
              <a:bevelT w="38100" h="38100" prst="convex"/>
            </a:sp3d>
          </a:bodyPr>
          <a:lstStyle/>
          <a:p>
            <a:pPr marL="0" marR="0" lvl="0" indent="0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ar-IQ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Calibri" pitchFamily="34" charset="0"/>
                <a:ea typeface="Times New Roman" pitchFamily="18" charset="0"/>
                <a:cs typeface="Arial" pitchFamily="34" charset="0"/>
              </a:rPr>
              <a:t>اولا</a:t>
            </a:r>
            <a:r>
              <a:rPr kumimoji="0" lang="ar-IQ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Calibri" pitchFamily="34" charset="0"/>
                <a:ea typeface="Times New Roman" pitchFamily="18" charset="0"/>
                <a:cs typeface="Arial" pitchFamily="34" charset="0"/>
              </a:rPr>
              <a:t> : العوامل البيولوجية :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glow rad="101600">
                  <a:schemeClr val="accent5">
                    <a:satMod val="175000"/>
                    <a:alpha val="40000"/>
                  </a:schemeClr>
                </a:glow>
              </a:effectLst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ar-IQ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Calibri" pitchFamily="34" charset="0"/>
                <a:ea typeface="Times New Roman" pitchFamily="18" charset="0"/>
                <a:cs typeface="Arial" pitchFamily="34" charset="0"/>
              </a:rPr>
              <a:t>ان</a:t>
            </a:r>
            <a:r>
              <a:rPr kumimoji="0" lang="ar-IQ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Calibri" pitchFamily="34" charset="0"/>
                <a:ea typeface="Times New Roman" pitchFamily="18" charset="0"/>
                <a:cs typeface="Arial" pitchFamily="34" charset="0"/>
              </a:rPr>
              <a:t> العدوان سلوك غريزي ، منظم وراثياً قد تم تشكيله خلال عمليات التطور وضبطه بواسطة منبهات نشأت في الاصل في سياق التطور .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glow rad="101600">
                  <a:schemeClr val="accent5">
                    <a:satMod val="175000"/>
                    <a:alpha val="40000"/>
                  </a:schemeClr>
                </a:glow>
              </a:effectLst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ar-IQ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Calibri" pitchFamily="34" charset="0"/>
                <a:ea typeface="Times New Roman" pitchFamily="18" charset="0"/>
                <a:cs typeface="Arial" pitchFamily="34" charset="0"/>
              </a:rPr>
              <a:t>ان</a:t>
            </a:r>
            <a:r>
              <a:rPr kumimoji="0" lang="ar-IQ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Calibri" pitchFamily="34" charset="0"/>
                <a:ea typeface="Times New Roman" pitchFamily="18" charset="0"/>
                <a:cs typeface="Arial" pitchFamily="34" charset="0"/>
              </a:rPr>
              <a:t> العدوان هو </a:t>
            </a:r>
            <a:r>
              <a:rPr kumimoji="0" lang="ar-IQ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Calibri" pitchFamily="34" charset="0"/>
                <a:ea typeface="Times New Roman" pitchFamily="18" charset="0"/>
                <a:cs typeface="Arial" pitchFamily="34" charset="0"/>
              </a:rPr>
              <a:t>اساس</a:t>
            </a:r>
            <a:r>
              <a:rPr kumimoji="0" lang="ar-IQ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Calibri" pitchFamily="34" charset="0"/>
                <a:ea typeface="Times New Roman" pitchFamily="18" charset="0"/>
                <a:cs typeface="Arial" pitchFamily="34" charset="0"/>
              </a:rPr>
              <a:t> استجابة لنشاط هرموني </a:t>
            </a:r>
            <a:r>
              <a:rPr kumimoji="0" lang="ar-IQ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Calibri" pitchFamily="34" charset="0"/>
                <a:ea typeface="Times New Roman" pitchFamily="18" charset="0"/>
                <a:cs typeface="Arial" pitchFamily="34" charset="0"/>
              </a:rPr>
              <a:t>او</a:t>
            </a:r>
            <a:r>
              <a:rPr kumimoji="0" lang="ar-IQ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Calibri" pitchFamily="34" charset="0"/>
                <a:ea typeface="Times New Roman" pitchFamily="18" charset="0"/>
                <a:cs typeface="Arial" pitchFamily="34" charset="0"/>
              </a:rPr>
              <a:t> لغيره ، من العمليات الكيميائية الحيوية .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glow rad="101600">
                  <a:schemeClr val="accent5">
                    <a:satMod val="175000"/>
                    <a:alpha val="40000"/>
                  </a:schemeClr>
                </a:glow>
              </a:effectLst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ar-IQ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Calibri" pitchFamily="34" charset="0"/>
                <a:ea typeface="Times New Roman" pitchFamily="18" charset="0"/>
                <a:cs typeface="Arial" pitchFamily="34" charset="0"/>
              </a:rPr>
              <a:t>ان</a:t>
            </a:r>
            <a:r>
              <a:rPr kumimoji="0" lang="ar-IQ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Calibri" pitchFamily="34" charset="0"/>
                <a:ea typeface="Times New Roman" pitchFamily="18" charset="0"/>
                <a:cs typeface="Arial" pitchFamily="34" charset="0"/>
              </a:rPr>
              <a:t> العدوان يعكس نشاطاً كهربائياً في الجهاز العصبي المركزي . </a:t>
            </a:r>
          </a:p>
          <a:p>
            <a:pPr marL="0" marR="0" lvl="0" indent="0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glow rad="101600">
                  <a:schemeClr val="accent5">
                    <a:satMod val="175000"/>
                    <a:alpha val="40000"/>
                  </a:schemeClr>
                </a:glow>
              </a:effectLst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ar-IQ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Calibri" pitchFamily="34" charset="0"/>
                <a:ea typeface="Times New Roman" pitchFamily="18" charset="0"/>
                <a:cs typeface="Arial" pitchFamily="34" charset="0"/>
              </a:rPr>
              <a:t>ثانياً : عوامل بيئية :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glow rad="101600">
                  <a:schemeClr val="accent5">
                    <a:satMod val="175000"/>
                    <a:alpha val="40000"/>
                  </a:schemeClr>
                </a:glow>
              </a:effectLst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ar-IQ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Calibri" pitchFamily="34" charset="0"/>
                <a:ea typeface="Times New Roman" pitchFamily="18" charset="0"/>
                <a:cs typeface="Arial" pitchFamily="34" charset="0"/>
              </a:rPr>
              <a:t>الاسرة</a:t>
            </a:r>
            <a:r>
              <a:rPr kumimoji="0" lang="ar-IQ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Calibri" pitchFamily="34" charset="0"/>
                <a:ea typeface="Times New Roman" pitchFamily="18" charset="0"/>
                <a:cs typeface="Arial" pitchFamily="34" charset="0"/>
              </a:rPr>
              <a:t> - المدرسة - جماعة الرفاق</a:t>
            </a:r>
            <a:r>
              <a:rPr kumimoji="0" lang="ar-IQ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Calibri" pitchFamily="34" charset="0"/>
                <a:ea typeface="Times New Roman" pitchFamily="18" charset="0"/>
                <a:cs typeface="Arial" pitchFamily="34" charset="0"/>
              </a:rPr>
              <a:t> </a:t>
            </a:r>
          </a:p>
          <a:p>
            <a:pPr marL="0" marR="0" lvl="0" indent="0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ar-IQ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glow rad="101600">
                  <a:schemeClr val="accent5">
                    <a:satMod val="175000"/>
                    <a:alpha val="40000"/>
                  </a:schemeClr>
                </a:glow>
              </a:effectLst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ar-IQ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ثالثاً : العوامل النفسية والسلوكية </a:t>
            </a:r>
            <a:endParaRPr kumimoji="0" lang="ar-IQ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glow rad="101600">
                  <a:schemeClr val="accent5">
                    <a:satMod val="175000"/>
                    <a:alpha val="40000"/>
                  </a:schemeClr>
                </a:glo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/>
          <p:cNvSpPr/>
          <p:nvPr/>
        </p:nvSpPr>
        <p:spPr>
          <a:xfrm>
            <a:off x="4929191" y="1071546"/>
            <a:ext cx="3876375" cy="2677656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</p:spPr>
        <p:txBody>
          <a:bodyPr wrap="square">
            <a:spAutoFit/>
          </a:bodyPr>
          <a:lstStyle/>
          <a:p>
            <a:r>
              <a:rPr lang="ar-IQ" dirty="0" smtClean="0"/>
              <a:t>1</a:t>
            </a:r>
            <a:r>
              <a:rPr lang="ar-SA" sz="2000" dirty="0" smtClean="0"/>
              <a:t>– </a:t>
            </a:r>
            <a:r>
              <a:rPr lang="ar-SA" sz="2400" dirty="0" smtClean="0"/>
              <a:t>سمات الشخصية :</a:t>
            </a:r>
            <a:endParaRPr lang="en-US" sz="2400" dirty="0" smtClean="0"/>
          </a:p>
          <a:p>
            <a:r>
              <a:rPr lang="ar-SA" sz="2400" dirty="0" smtClean="0"/>
              <a:t>2 – المنافسة الرياضية :</a:t>
            </a:r>
            <a:endParaRPr lang="en-US" sz="2400" dirty="0" smtClean="0"/>
          </a:p>
          <a:p>
            <a:r>
              <a:rPr lang="ar-SA" sz="2400" dirty="0" smtClean="0"/>
              <a:t>3 – قواعد وقوانين الممارسة :</a:t>
            </a:r>
            <a:endParaRPr lang="en-US" sz="2400" dirty="0" smtClean="0"/>
          </a:p>
          <a:p>
            <a:r>
              <a:rPr lang="ar-SA" sz="2400" dirty="0" smtClean="0"/>
              <a:t>4 – بيئة اللعب (اللعب على أرض الفريق) :</a:t>
            </a:r>
            <a:endParaRPr lang="en-US" sz="2400" dirty="0" smtClean="0"/>
          </a:p>
          <a:p>
            <a:r>
              <a:rPr lang="ar-SA" sz="2400" dirty="0" smtClean="0"/>
              <a:t>5 – وسائل الإعلام :</a:t>
            </a:r>
            <a:endParaRPr lang="en-US" sz="2400" dirty="0" smtClean="0"/>
          </a:p>
          <a:p>
            <a:r>
              <a:rPr lang="ar-SA" sz="2400" dirty="0" smtClean="0"/>
              <a:t>6 – الجماهير </a:t>
            </a:r>
            <a:r>
              <a:rPr lang="ar-SA" sz="2400" dirty="0" smtClean="0"/>
              <a:t>:</a:t>
            </a:r>
            <a:endParaRPr lang="en-US" sz="2400" dirty="0" smtClean="0"/>
          </a:p>
        </p:txBody>
      </p:sp>
      <p:sp>
        <p:nvSpPr>
          <p:cNvPr id="6" name="مستطيل 5"/>
          <p:cNvSpPr/>
          <p:nvPr/>
        </p:nvSpPr>
        <p:spPr>
          <a:xfrm>
            <a:off x="2197261" y="285729"/>
            <a:ext cx="5296642" cy="461665"/>
          </a:xfrm>
          <a:prstGeom prst="rect">
            <a:avLst/>
          </a:prstGeom>
          <a:gradFill>
            <a:gsLst>
              <a:gs pos="0">
                <a:srgbClr val="CCCCFF"/>
              </a:gs>
              <a:gs pos="17999">
                <a:srgbClr val="99CCFF"/>
              </a:gs>
              <a:gs pos="36000">
                <a:srgbClr val="9966FF"/>
              </a:gs>
              <a:gs pos="61000">
                <a:srgbClr val="CC99FF"/>
              </a:gs>
              <a:gs pos="82001">
                <a:srgbClr val="99CCFF"/>
              </a:gs>
              <a:gs pos="100000">
                <a:srgbClr val="CCCCFF"/>
              </a:gs>
            </a:gsLst>
            <a:lin ang="13500000" scaled="0"/>
          </a:gradFill>
        </p:spPr>
        <p:txBody>
          <a:bodyPr wrap="none">
            <a:spAutoFit/>
          </a:bodyPr>
          <a:lstStyle/>
          <a:p>
            <a:pPr algn="ctr"/>
            <a:r>
              <a:rPr lang="ar-SA" sz="2400" b="1" dirty="0" smtClean="0">
                <a:solidFill>
                  <a:srgbClr val="C00000"/>
                </a:solidFill>
              </a:rPr>
              <a:t>أسباب العدوان </a:t>
            </a:r>
            <a:r>
              <a:rPr lang="ar-SA" sz="2400" b="1" dirty="0" err="1" smtClean="0">
                <a:solidFill>
                  <a:srgbClr val="C00000"/>
                </a:solidFill>
              </a:rPr>
              <a:t>فى</a:t>
            </a:r>
            <a:r>
              <a:rPr lang="ar-SA" sz="2400" b="1" dirty="0" smtClean="0">
                <a:solidFill>
                  <a:srgbClr val="C00000"/>
                </a:solidFill>
              </a:rPr>
              <a:t> المجال </a:t>
            </a:r>
            <a:r>
              <a:rPr lang="ar-SA" sz="2400" b="1" dirty="0" err="1" smtClean="0">
                <a:solidFill>
                  <a:srgbClr val="C00000"/>
                </a:solidFill>
              </a:rPr>
              <a:t>الرياضى</a:t>
            </a:r>
            <a:r>
              <a:rPr lang="ar-SA" sz="2400" b="1" dirty="0" smtClean="0">
                <a:solidFill>
                  <a:srgbClr val="C00000"/>
                </a:solidFill>
              </a:rPr>
              <a:t> </a:t>
            </a:r>
            <a:endParaRPr lang="ar-SA" sz="2400" dirty="0">
              <a:solidFill>
                <a:srgbClr val="C00000"/>
              </a:solidFill>
            </a:endParaRPr>
          </a:p>
        </p:txBody>
      </p:sp>
      <p:sp>
        <p:nvSpPr>
          <p:cNvPr id="8" name="مربع نص 7"/>
          <p:cNvSpPr txBox="1"/>
          <p:nvPr/>
        </p:nvSpPr>
        <p:spPr>
          <a:xfrm>
            <a:off x="357157" y="1142985"/>
            <a:ext cx="3929091" cy="3046988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</p:spPr>
        <p:txBody>
          <a:bodyPr wrap="square" rtlCol="1">
            <a:spAutoFit/>
          </a:bodyPr>
          <a:lstStyle/>
          <a:p>
            <a:r>
              <a:rPr lang="ar-SA" dirty="0" smtClean="0"/>
              <a:t> </a:t>
            </a:r>
            <a:r>
              <a:rPr lang="ar-IQ" dirty="0" smtClean="0"/>
              <a:t>7</a:t>
            </a:r>
            <a:r>
              <a:rPr lang="ar-SA" sz="2400" dirty="0" smtClean="0"/>
              <a:t>– </a:t>
            </a:r>
            <a:r>
              <a:rPr lang="ar-SA" sz="2400" dirty="0" smtClean="0"/>
              <a:t>الإنجـــاز :</a:t>
            </a:r>
            <a:endParaRPr lang="en-US" sz="2400" dirty="0" smtClean="0"/>
          </a:p>
          <a:p>
            <a:r>
              <a:rPr lang="ar-SA" sz="2400" dirty="0" smtClean="0"/>
              <a:t>8 – الفوز والهزيمة :</a:t>
            </a:r>
            <a:endParaRPr lang="en-US" sz="2400" dirty="0" smtClean="0"/>
          </a:p>
          <a:p>
            <a:r>
              <a:rPr lang="ar-SA" sz="2400" dirty="0" smtClean="0"/>
              <a:t>9 – درجة الاحتكاك البدني :</a:t>
            </a:r>
            <a:endParaRPr lang="en-US" sz="2400" dirty="0" smtClean="0"/>
          </a:p>
          <a:p>
            <a:r>
              <a:rPr lang="ar-SA" sz="2400" dirty="0" smtClean="0"/>
              <a:t>10- الحالة التدريبية للاعب :</a:t>
            </a:r>
            <a:endParaRPr lang="en-US" sz="2400" dirty="0" smtClean="0"/>
          </a:p>
          <a:p>
            <a:r>
              <a:rPr lang="ar-SA" sz="2400" dirty="0" smtClean="0"/>
              <a:t>11 – ترتيب الفريق أو اللاعب :</a:t>
            </a:r>
            <a:endParaRPr lang="en-US" sz="2400" dirty="0" smtClean="0"/>
          </a:p>
          <a:p>
            <a:r>
              <a:rPr lang="ar-SA" sz="2400" dirty="0" smtClean="0"/>
              <a:t>12 – المدافعون والمهاجمون :</a:t>
            </a:r>
            <a:endParaRPr lang="en-US" sz="2400" dirty="0" smtClean="0"/>
          </a:p>
          <a:p>
            <a:r>
              <a:rPr lang="ar-SA" sz="2400" dirty="0" smtClean="0"/>
              <a:t>13 – التعزيز أو التدعيم الإيجابي </a:t>
            </a:r>
            <a:r>
              <a:rPr lang="ar-SA" sz="2400" dirty="0" smtClean="0"/>
              <a:t>:</a:t>
            </a:r>
            <a:endParaRPr lang="ar-SA" dirty="0"/>
          </a:p>
        </p:txBody>
      </p:sp>
    </p:spTree>
  </p:cSld>
  <p:clrMapOvr>
    <a:masterClrMapping/>
  </p:clrMapOvr>
  <p:transition spd="slow">
    <p:push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357159" y="-1015657"/>
            <a:ext cx="8572560" cy="8586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ar-SA" sz="2800" b="1" dirty="0" smtClean="0">
                <a:solidFill>
                  <a:srgbClr val="FF0000"/>
                </a:solidFill>
              </a:rPr>
              <a:t>هناك بعض الأسباب التي يمكن أن تدفع الفرد إلى السلوك العدواني في المجال الرياضي بالإضافة إلى ما سبق :</a:t>
            </a:r>
            <a:endParaRPr lang="en-US" sz="2800" dirty="0" smtClean="0">
              <a:solidFill>
                <a:srgbClr val="FF0000"/>
              </a:solidFill>
            </a:endParaRPr>
          </a:p>
          <a:p>
            <a:r>
              <a:rPr lang="ar-SA" sz="3600" dirty="0" smtClean="0">
                <a:solidFill>
                  <a:srgbClr val="92D050"/>
                </a:solidFill>
              </a:rPr>
              <a:t>1-   يزداد العدوان في المباريات التي يكون فيها الحكم غير كفء ، وخاصة عندما يعطي قرارات غير عادلة تثير شغب اللاعبين والجماهير .</a:t>
            </a:r>
            <a:endParaRPr lang="en-US" sz="3600" dirty="0" smtClean="0">
              <a:solidFill>
                <a:srgbClr val="92D050"/>
              </a:solidFill>
            </a:endParaRPr>
          </a:p>
          <a:p>
            <a:r>
              <a:rPr lang="ar-SA" sz="3600" dirty="0" smtClean="0">
                <a:solidFill>
                  <a:srgbClr val="00B0F0"/>
                </a:solidFill>
              </a:rPr>
              <a:t>2-  التحيز الشديد لبعض اللاعبين يدفعهم إلى السلوك العدواني .</a:t>
            </a:r>
            <a:endParaRPr lang="en-US" sz="3600" dirty="0" smtClean="0">
              <a:solidFill>
                <a:srgbClr val="00B0F0"/>
              </a:solidFill>
            </a:endParaRPr>
          </a:p>
          <a:p>
            <a:r>
              <a:rPr lang="ar-SA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3-  استفزاز الخصم أو الجماهير يثير السلوك العدواني .</a:t>
            </a:r>
            <a:endParaRPr lang="en-US" sz="36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ar-SA" sz="3600" dirty="0" smtClean="0">
                <a:solidFill>
                  <a:srgbClr val="FF0000"/>
                </a:solidFill>
              </a:rPr>
              <a:t>4- عدم وجود أخصائي نفسي لكل فريق يعد من الأسباب المباشرة لزيادة السلوك العدواني .</a:t>
            </a:r>
            <a:endParaRPr lang="en-US" sz="3600" dirty="0" smtClean="0">
              <a:solidFill>
                <a:srgbClr val="FF0000"/>
              </a:solidFill>
            </a:endParaRPr>
          </a:p>
          <a:p>
            <a:r>
              <a:rPr lang="ar-SA" sz="3600" dirty="0" smtClean="0"/>
              <a:t> </a:t>
            </a:r>
            <a:endParaRPr lang="en-US" sz="3600" dirty="0" smtClean="0"/>
          </a:p>
          <a:p>
            <a:pPr marL="0" marR="0" lvl="0" indent="0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wheel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285720" y="785010"/>
            <a:ext cx="8572528" cy="3600986"/>
          </a:xfrm>
          <a:prstGeom prst="rect">
            <a:avLst/>
          </a:prstGeom>
          <a:blipFill>
            <a:blip r:embed="rId2" cstate="print">
              <a:lum bright="10000" contrast="93000"/>
            </a:blip>
            <a:tile tx="0" ty="0" sx="100000" sy="100000" flip="none" algn="tl"/>
          </a:blip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  <a:scene3d>
              <a:camera prst="isometricOffAxis1Right"/>
              <a:lightRig rig="threePt" dir="t"/>
            </a:scene3d>
          </a:bodyPr>
          <a:lstStyle/>
          <a:p>
            <a:pPr marL="0" marR="0" lvl="0" indent="0" defTabSz="914400" rtl="1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4400" b="1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نظريات العدوان </a:t>
            </a:r>
            <a:r>
              <a:rPr kumimoji="0" lang="ar-SA" sz="3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: 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1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3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 -    </a:t>
            </a:r>
            <a:r>
              <a:rPr kumimoji="0" lang="ar-SA" sz="3600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نظرية </a:t>
            </a:r>
            <a:r>
              <a:rPr kumimoji="0" lang="ar-SA" sz="3600" b="1" i="0" u="none" strike="noStrike" cap="none" normalizeH="0" baseline="0" dirty="0" err="1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الاحباط</a:t>
            </a:r>
            <a:r>
              <a:rPr kumimoji="0" lang="ar-SA" sz="3600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– العدوان: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1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3600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-    نظرية التعلم الاجتماعي:</a:t>
            </a:r>
            <a:endParaRPr kumimoji="0" lang="ar-SA" sz="3600" b="1" i="0" u="none" strike="noStrike" cap="none" normalizeH="0" baseline="0" dirty="0" smtClean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3600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    نظرية </a:t>
            </a:r>
            <a:r>
              <a:rPr kumimoji="0" lang="ar-SA" sz="3600" b="1" i="0" u="none" strike="noStrike" cap="none" normalizeH="0" baseline="0" dirty="0" err="1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الاحباط</a:t>
            </a:r>
            <a:r>
              <a:rPr kumimoji="0" lang="ar-SA" sz="3600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– العدوان المنقحة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en-US" sz="4400" b="0" i="0" u="none" strike="noStrike" cap="none" normalizeH="0" baseline="0" dirty="0" smtClean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1"/>
          <p:cNvSpPr>
            <a:spLocks noChangeArrowheads="1"/>
          </p:cNvSpPr>
          <p:nvPr/>
        </p:nvSpPr>
        <p:spPr bwMode="auto">
          <a:xfrm>
            <a:off x="1" y="-154827"/>
            <a:ext cx="8929719" cy="6647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lnSpc>
                <a:spcPct val="150000"/>
              </a:lnSpc>
            </a:pPr>
            <a:r>
              <a:rPr kumimoji="0" lang="ar-S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ar-SA" sz="2400" b="1" dirty="0" smtClean="0">
                <a:solidFill>
                  <a:srgbClr val="FF0000"/>
                </a:solidFill>
              </a:rPr>
              <a:t>خطوات تعديل السلوك: </a:t>
            </a:r>
            <a:endParaRPr lang="en-US" sz="2000" dirty="0" smtClean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</a:pPr>
            <a:r>
              <a:rPr lang="ar-SA" sz="2000" dirty="0" smtClean="0"/>
              <a:t>      لابد من معرفة الخطوات المطلوبة في تعديل السلوك وهي: </a:t>
            </a:r>
            <a:endParaRPr lang="en-US" sz="2000" dirty="0" smtClean="0"/>
          </a:p>
          <a:p>
            <a:pPr>
              <a:lnSpc>
                <a:spcPct val="150000"/>
              </a:lnSpc>
            </a:pPr>
            <a:r>
              <a:rPr lang="ar-SA" sz="2000" dirty="0" smtClean="0">
                <a:solidFill>
                  <a:srgbClr val="92D050"/>
                </a:solidFill>
              </a:rPr>
              <a:t>1.تحديد السلوك الذي يريد المعالج تعديله </a:t>
            </a:r>
            <a:r>
              <a:rPr lang="ar-SA" sz="2000" dirty="0" err="1" smtClean="0">
                <a:solidFill>
                  <a:srgbClr val="92D050"/>
                </a:solidFill>
              </a:rPr>
              <a:t>او</a:t>
            </a:r>
            <a:r>
              <a:rPr lang="ar-SA" sz="2000" dirty="0" smtClean="0">
                <a:solidFill>
                  <a:srgbClr val="92D050"/>
                </a:solidFill>
              </a:rPr>
              <a:t> علاجه . </a:t>
            </a:r>
            <a:endParaRPr lang="en-US" sz="2000" dirty="0" smtClean="0">
              <a:solidFill>
                <a:srgbClr val="92D050"/>
              </a:solidFill>
            </a:endParaRPr>
          </a:p>
          <a:p>
            <a:pPr>
              <a:lnSpc>
                <a:spcPct val="150000"/>
              </a:lnSpc>
            </a:pPr>
            <a:r>
              <a:rPr lang="ar-SA" sz="2000" dirty="0" smtClean="0">
                <a:solidFill>
                  <a:srgbClr val="00B0F0"/>
                </a:solidFill>
              </a:rPr>
              <a:t>2.تعريف السلوك المستهدف تعريفاً </a:t>
            </a:r>
            <a:r>
              <a:rPr lang="ar-SA" sz="2000" dirty="0" err="1" smtClean="0">
                <a:solidFill>
                  <a:srgbClr val="00B0F0"/>
                </a:solidFill>
              </a:rPr>
              <a:t>اجرائياً</a:t>
            </a:r>
            <a:r>
              <a:rPr lang="ar-SA" sz="2000" dirty="0" smtClean="0">
                <a:solidFill>
                  <a:srgbClr val="00B0F0"/>
                </a:solidFill>
              </a:rPr>
              <a:t> دالاً من خلال مظاهره . </a:t>
            </a:r>
            <a:endParaRPr lang="en-US" sz="2000" dirty="0" smtClean="0">
              <a:solidFill>
                <a:srgbClr val="00B0F0"/>
              </a:solidFill>
            </a:endParaRPr>
          </a:p>
          <a:p>
            <a:pPr>
              <a:lnSpc>
                <a:spcPct val="150000"/>
              </a:lnSpc>
            </a:pPr>
            <a:r>
              <a:rPr lang="ar-SA" sz="2000" dirty="0" smtClean="0">
                <a:solidFill>
                  <a:srgbClr val="FF0000"/>
                </a:solidFill>
              </a:rPr>
              <a:t>3.قياس السلوك المستهدف وذلك بجمع ملاحظات وبيانات عن عدد المرات التي يظهر فيها السلوك ومدى شدته ، وقد يلجأ المعالج للطلب من الوالدين الاستجابة على استبانة خاصة لقياس مدى استمرار السلوك وتكراره وشدته .</a:t>
            </a:r>
            <a:endParaRPr lang="en-US" sz="2000" dirty="0" smtClean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</a:pPr>
            <a:r>
              <a:rPr lang="ar-SA" sz="2000" dirty="0" smtClean="0"/>
              <a:t>4.تحديد </a:t>
            </a:r>
            <a:r>
              <a:rPr lang="ar-SA" sz="2000" dirty="0" err="1" smtClean="0"/>
              <a:t>الاهداف</a:t>
            </a:r>
            <a:r>
              <a:rPr lang="ar-SA" sz="2000" dirty="0" smtClean="0"/>
              <a:t> العلاجية التي ينوي المعالج والفرد تحقيقها وصياغتها بطريقة سلوكية .</a:t>
            </a:r>
            <a:endParaRPr lang="en-US" sz="2000" dirty="0" smtClean="0"/>
          </a:p>
          <a:p>
            <a:pPr>
              <a:lnSpc>
                <a:spcPct val="150000"/>
              </a:lnSpc>
            </a:pPr>
            <a:r>
              <a:rPr lang="ar-SA" sz="20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5.التحليل الوظيفي للمثيرات التي تسبق وتلحق بالسلوك وتؤثر عليه ، وفيها يتم تحديد الظروف السابقة او المحيطة بالطالب عند ظهور الســــــــلوك غير المرغوب فيه ( تاريخ حدوثه ، الوقت الذي يستغرقه ، مع من حدث ، كم مرة يحدث ، ما الذي يحدث قبل ظهور السلوك ، كيف استجاب الاخرون ، ما المكاسب التي جناها الطالب من جراء سلوكه وأي ملاحظات ترتبط بظهور المشكلة ) </a:t>
            </a:r>
            <a:r>
              <a:rPr lang="ar-SA" sz="20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.</a:t>
            </a:r>
            <a:endParaRPr lang="en-US" sz="2000" dirty="0" smtClean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428597" y="368039"/>
            <a:ext cx="8358215" cy="3139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1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sz="1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6</a:t>
            </a:r>
            <a:r>
              <a:rPr kumimoji="0" lang="ar-SA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.تصميم الخطة العلاجية </a:t>
            </a:r>
            <a:r>
              <a:rPr kumimoji="0" lang="ar-S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en-US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1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7.تنفيذ الخطة العلاجية ، خلال مدة زمنية معينة ، وأثناء التنفيذ يتم القياس بأستمرار ، ويشترك الطالب واسرته في وضع الخطة وتتضمن تحديد الاهداف ، ووضع اساليب فنية تستخدم لتدعيم ظهور السلوك المرغوب ، وايقاف او تقليل السلوك غير المرغوب ، وتشجيع الطالب واسرته على تنفيذ الخطة الارشادية بكافة بنودها . </a:t>
            </a:r>
            <a:endParaRPr kumimoji="0" lang="en-US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1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000" b="1" i="0" u="none" strike="noStrike" cap="none" normalizeH="0" baseline="0" dirty="0" smtClean="0">
                <a:ln>
                  <a:noFill/>
                </a:ln>
                <a:blipFill>
                  <a:blip r:embed="rId2"/>
                  <a:tile tx="0" ty="0" sx="100000" sy="100000" flip="none" algn="tl"/>
                </a:blip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8.تقويم فعالية الخطة وتلخيص النتائج وإيصالها </a:t>
            </a:r>
            <a:r>
              <a:rPr kumimoji="0" lang="ar-SA" sz="2000" b="1" i="0" u="none" strike="noStrike" cap="none" normalizeH="0" baseline="0" dirty="0" err="1" smtClean="0">
                <a:ln>
                  <a:noFill/>
                </a:ln>
                <a:blipFill>
                  <a:blip r:embed="rId2"/>
                  <a:tile tx="0" ty="0" sx="100000" sy="100000" flip="none" algn="tl"/>
                </a:blip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الى</a:t>
            </a:r>
            <a:r>
              <a:rPr kumimoji="0" lang="ar-SA" sz="2000" b="1" i="0" u="none" strike="noStrike" cap="none" normalizeH="0" baseline="0" dirty="0" smtClean="0">
                <a:ln>
                  <a:noFill/>
                </a:ln>
                <a:blipFill>
                  <a:blip r:embed="rId2"/>
                  <a:tile tx="0" ty="0" sx="100000" sy="100000" flip="none" algn="tl"/>
                </a:blip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من يهمهم الأمر </a:t>
            </a:r>
            <a:r>
              <a:rPr kumimoji="0" lang="ar-S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. </a:t>
            </a:r>
            <a:endParaRPr kumimoji="0" lang="en-US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مستطيل 2"/>
          <p:cNvSpPr/>
          <p:nvPr/>
        </p:nvSpPr>
        <p:spPr>
          <a:xfrm>
            <a:off x="3009601" y="428605"/>
            <a:ext cx="301877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ar-SA" sz="4800" b="1" dirty="0" smtClean="0"/>
              <a:t>   </a:t>
            </a:r>
            <a:r>
              <a:rPr lang="ar-SA" sz="4800" b="1" dirty="0" smtClean="0">
                <a:solidFill>
                  <a:srgbClr val="FF0000"/>
                </a:solidFill>
              </a:rPr>
              <a:t>العدوان</a:t>
            </a:r>
            <a:r>
              <a:rPr lang="ar-SA" sz="4800" b="1" dirty="0" smtClean="0"/>
              <a:t> </a:t>
            </a:r>
            <a:endParaRPr lang="ar-SA" dirty="0"/>
          </a:p>
        </p:txBody>
      </p:sp>
      <p:sp>
        <p:nvSpPr>
          <p:cNvPr id="35841" name="Rectangle 1"/>
          <p:cNvSpPr>
            <a:spLocks noChangeArrowheads="1"/>
          </p:cNvSpPr>
          <p:nvPr/>
        </p:nvSpPr>
        <p:spPr bwMode="auto">
          <a:xfrm>
            <a:off x="500034" y="1419417"/>
            <a:ext cx="8358247" cy="46782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1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7375" algn="l"/>
              </a:tabLst>
            </a:pPr>
            <a:r>
              <a:rPr kumimoji="0" lang="ar-SA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إن العدوان " هو هجوم أو فعل معادي موجه نحو شخص أو شئ "                            </a:t>
            </a:r>
            <a:endParaRPr kumimoji="0" lang="en-US" sz="105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1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7375" algn="l"/>
              </a:tabLst>
            </a:pPr>
            <a:r>
              <a:rPr kumimoji="0" lang="ar-SA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" </a:t>
            </a:r>
            <a:r>
              <a:rPr kumimoji="0" lang="ar-SA" sz="20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إن المعنى العام للعدوان يدور حول إيذاء الغير أو الممتلكات "</a:t>
            </a:r>
            <a:endParaRPr kumimoji="0" lang="en-US" sz="1050" b="1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1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7375" algn="l"/>
              </a:tabLst>
            </a:pPr>
            <a:r>
              <a:rPr kumimoji="0" lang="ar-SA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السلوك العدواني هو أي سلوك يتسم بالأذى ، أو التدمير ، أو الهدم سواء أكان موجهاً ضد الآخرين ، أو ضد الذات ، وسواء تم التعبير عنه في شكل بدني أو شكل لفظي هو أي أذى مقصود يلحقه الطفل بنفسه ، أو بالآخرين سواء كان هذا الأذى بدنياً أو معنوياً أو مباشر أو غير مباشر. </a:t>
            </a:r>
            <a:endParaRPr kumimoji="0" lang="en-US" sz="105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1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7375" algn="l"/>
              </a:tabLst>
            </a:pPr>
            <a:r>
              <a:rPr kumimoji="0" lang="ar-SA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    	</a:t>
            </a:r>
            <a:r>
              <a:rPr kumimoji="0" lang="ar-SA" sz="20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هو سلوك عنيف ، عدائي مقصود يصاحبه كراهية وغضب وممارسة القوة من جانب شخص معتد ، أو ضد شخص أو حيوان أو أي شئ وإلحاق إصابته بالأذى مادي ونفسي.</a:t>
            </a:r>
            <a:endParaRPr kumimoji="0" lang="en-US" sz="1050" b="1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1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7375" algn="l"/>
              </a:tabLst>
            </a:pPr>
            <a:r>
              <a:rPr kumimoji="0" lang="ar-SA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هو الاستجابة التي تعقب الإحباط ويراد </a:t>
            </a:r>
            <a:r>
              <a:rPr kumimoji="0" lang="ar-SA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بها</a:t>
            </a:r>
            <a:r>
              <a:rPr kumimoji="0" lang="ar-SA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إلحاق الأذى بفرد آخر أو حتى بالفرد نفسه ومثال ذلك الانتحار فهو سلوك عدواني على الذات .</a:t>
            </a:r>
            <a:endParaRPr kumimoji="0" lang="en-US" sz="105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7375" algn="l"/>
              </a:tabLst>
            </a:pP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3079468" y="285729"/>
            <a:ext cx="209865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2400" b="1" dirty="0" smtClean="0">
                <a:solidFill>
                  <a:srgbClr val="FF0000"/>
                </a:solidFill>
              </a:rPr>
              <a:t>أنواع العدوان </a:t>
            </a:r>
            <a:endParaRPr lang="ar-SA" sz="2400" dirty="0">
              <a:solidFill>
                <a:srgbClr val="FF0000"/>
              </a:solidFill>
            </a:endParaRPr>
          </a:p>
        </p:txBody>
      </p:sp>
      <p:sp>
        <p:nvSpPr>
          <p:cNvPr id="34818" name="Rectangle 2"/>
          <p:cNvSpPr>
            <a:spLocks noChangeArrowheads="1"/>
          </p:cNvSpPr>
          <p:nvPr/>
        </p:nvSpPr>
        <p:spPr bwMode="auto">
          <a:xfrm>
            <a:off x="2643173" y="785794"/>
            <a:ext cx="570059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العدوان على </a:t>
            </a:r>
            <a:r>
              <a:rPr kumimoji="0" lang="ar-SA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اساس</a:t>
            </a:r>
            <a:r>
              <a:rPr kumimoji="0" lang="ar-SA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الهدف منه ، وفي ذلك يقسم العدوان الى نوعين هما : </a:t>
            </a:r>
            <a:endParaRPr kumimoji="0" lang="ar-SA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رسم تخطيطي 6"/>
          <p:cNvGraphicFramePr/>
          <p:nvPr/>
        </p:nvGraphicFramePr>
        <p:xfrm>
          <a:off x="1928795" y="1571613"/>
          <a:ext cx="6096000" cy="18573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مستطيل 7"/>
          <p:cNvSpPr/>
          <p:nvPr/>
        </p:nvSpPr>
        <p:spPr>
          <a:xfrm>
            <a:off x="1500167" y="3643314"/>
            <a:ext cx="6715172" cy="2250616"/>
          </a:xfrm>
          <a:prstGeom prst="rect">
            <a:avLst/>
          </a:prstGeom>
          <a:solidFill>
            <a:srgbClr val="FFC000"/>
          </a:solidFill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ar-SA" b="1" dirty="0" smtClean="0"/>
              <a:t>ويضيف " سيلفا " أن النوعين السابقين من السلوك العدواني هما من نوع العدوان السلبي غير المرغوب فيه نظراً أن القصد منهما هو إيذاء والحاق الضرر بالمنافس، ويقدم نوعاً آخر يطلق عليه السلوك الجازم </a:t>
            </a:r>
            <a:r>
              <a:rPr lang="en-US" b="1" dirty="0" smtClean="0"/>
              <a:t>Assertive Behavior</a:t>
            </a:r>
            <a:r>
              <a:rPr lang="ar-SA" b="1" dirty="0" smtClean="0"/>
              <a:t> ويقصد </a:t>
            </a:r>
            <a:r>
              <a:rPr lang="ar-SA" b="1" dirty="0" err="1" smtClean="0"/>
              <a:t>به</a:t>
            </a:r>
            <a:r>
              <a:rPr lang="ar-SA" b="1" dirty="0" smtClean="0"/>
              <a:t> </a:t>
            </a:r>
            <a:r>
              <a:rPr lang="ar-SA" b="1" dirty="0" err="1" smtClean="0"/>
              <a:t>اظهار</a:t>
            </a:r>
            <a:r>
              <a:rPr lang="ar-SA" b="1" dirty="0" smtClean="0"/>
              <a:t> وطاقة بدنية فائقة من أجل تحقيق الفوز </a:t>
            </a:r>
            <a:endParaRPr lang="ar-SA" b="1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1"/>
          <p:cNvSpPr>
            <a:spLocks noChangeArrowheads="1"/>
          </p:cNvSpPr>
          <p:nvPr/>
        </p:nvSpPr>
        <p:spPr bwMode="auto">
          <a:xfrm>
            <a:off x="1785919" y="357166"/>
            <a:ext cx="557075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تم تقسيم العدوان من الناحية الشكلية الظاهرية </a:t>
            </a:r>
            <a:r>
              <a:rPr kumimoji="0" lang="ar-SA" sz="20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الى</a:t>
            </a:r>
            <a:r>
              <a:rPr kumimoji="0" lang="ar-SA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ثلاثة </a:t>
            </a:r>
            <a:r>
              <a:rPr kumimoji="0" lang="ar-SA" sz="20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انواع</a:t>
            </a:r>
            <a:r>
              <a:rPr kumimoji="0" lang="ar-SA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:- </a:t>
            </a:r>
            <a:endParaRPr kumimoji="0" lang="ar-SA" sz="2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285721" y="1585730"/>
            <a:ext cx="8429684" cy="2400657"/>
          </a:xfrm>
          <a:prstGeom prst="rect">
            <a:avLst/>
          </a:prstGeom>
          <a:gradFill>
            <a:gsLst>
              <a:gs pos="0">
                <a:srgbClr val="FF3399"/>
              </a:gs>
              <a:gs pos="25000">
                <a:srgbClr val="FF6633"/>
              </a:gs>
              <a:gs pos="50000">
                <a:srgbClr val="FFFF00"/>
              </a:gs>
              <a:gs pos="75000">
                <a:srgbClr val="01A78F"/>
              </a:gs>
              <a:gs pos="100000">
                <a:srgbClr val="3366FF"/>
              </a:gs>
            </a:gsLst>
            <a:lin ang="5400000" scaled="0"/>
          </a:gra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1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7375" algn="l"/>
              </a:tabLst>
            </a:pPr>
            <a:r>
              <a:rPr kumimoji="0" lang="ar-SA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- العدوان الجسدي : يشترك فيه الجسد في الاعتداء على الاخر كالركل والضرب والعرقلة اثناء اللعب .</a:t>
            </a:r>
            <a:endParaRPr kumimoji="0" lang="en-US" sz="105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1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7375" algn="l"/>
              </a:tabLst>
            </a:pPr>
            <a:r>
              <a:rPr kumimoji="0" lang="ar-SA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2-العدوان اللفظي : وما يرافقه من مظاهر الغضب والتهديد والوعيد بدون مشاركة ظاهرة للجسد فيه ، كالشتم ، والسب ...... الخ .</a:t>
            </a:r>
            <a:endParaRPr kumimoji="0" lang="ar-SA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7375" algn="l"/>
              </a:tabLst>
            </a:pPr>
            <a:r>
              <a:rPr kumimoji="0" lang="ar-SA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3-الاعتداء الرمزي : الذي نمارس فيه سلوكاً يرمز الى احتقار الآخر ، او يقود الى توجيه الانتباه الى اهانة تلحق به</a:t>
            </a:r>
            <a:r>
              <a:rPr kumimoji="0" lang="ar-S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ar-S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comb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2375403" y="285729"/>
            <a:ext cx="313419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3200" b="1" dirty="0" smtClean="0">
                <a:solidFill>
                  <a:srgbClr val="FF0000"/>
                </a:solidFill>
              </a:rPr>
              <a:t>موازين العدوان:</a:t>
            </a:r>
            <a:endParaRPr lang="ar-SA" sz="3200" dirty="0">
              <a:solidFill>
                <a:srgbClr val="FF0000"/>
              </a:solidFill>
            </a:endParaRPr>
          </a:p>
        </p:txBody>
      </p:sp>
      <p:graphicFrame>
        <p:nvGraphicFramePr>
          <p:cNvPr id="6" name="رسم تخطيطي 5"/>
          <p:cNvGraphicFramePr/>
          <p:nvPr/>
        </p:nvGraphicFramePr>
        <p:xfrm>
          <a:off x="1524000" y="1397001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1"/>
          <p:cNvSpPr>
            <a:spLocks noChangeArrowheads="1"/>
          </p:cNvSpPr>
          <p:nvPr/>
        </p:nvSpPr>
        <p:spPr bwMode="auto">
          <a:xfrm>
            <a:off x="2643175" y="214291"/>
            <a:ext cx="394210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-</a:t>
            </a:r>
            <a:r>
              <a:rPr kumimoji="0" lang="ar-LY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العوامل المؤثرة في السلوك العدواني:</a:t>
            </a:r>
            <a:endParaRPr kumimoji="0" lang="ar-LY" sz="32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رسم تخطيطي 5"/>
          <p:cNvGraphicFramePr/>
          <p:nvPr/>
        </p:nvGraphicFramePr>
        <p:xfrm>
          <a:off x="1000100" y="1000109"/>
          <a:ext cx="7072363" cy="43894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slow">
    <p:cover dir="r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رسم تخطيطي 6"/>
          <p:cNvGraphicFramePr/>
          <p:nvPr/>
        </p:nvGraphicFramePr>
        <p:xfrm>
          <a:off x="1000100" y="142852"/>
          <a:ext cx="7786741" cy="57864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slow">
    <p:checker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مستطيل 2"/>
          <p:cNvSpPr/>
          <p:nvPr/>
        </p:nvSpPr>
        <p:spPr>
          <a:xfrm>
            <a:off x="102136" y="500043"/>
            <a:ext cx="7467108" cy="584775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  <a:scene3d>
              <a:camera prst="perspectiveHeroicExtremeRightFacing"/>
              <a:lightRig rig="threePt" dir="t"/>
            </a:scene3d>
          </a:bodyPr>
          <a:lstStyle/>
          <a:p>
            <a:pPr algn="ctr"/>
            <a:r>
              <a:rPr lang="ar-LY" sz="2000" dirty="0" smtClean="0"/>
              <a:t>- </a:t>
            </a:r>
            <a:r>
              <a:rPr lang="ar-LY" sz="3200" b="1" dirty="0" smtClean="0">
                <a:solidFill>
                  <a:srgbClr val="FF0000"/>
                </a:solidFill>
              </a:rPr>
              <a:t>خص</a:t>
            </a:r>
            <a:r>
              <a:rPr lang="ar-SA" sz="3200" b="1" dirty="0" err="1" smtClean="0">
                <a:solidFill>
                  <a:srgbClr val="FF0000"/>
                </a:solidFill>
              </a:rPr>
              <a:t>ائص</a:t>
            </a:r>
            <a:r>
              <a:rPr lang="ar-SA" sz="3200" b="1" dirty="0" smtClean="0">
                <a:solidFill>
                  <a:srgbClr val="FF0000"/>
                </a:solidFill>
              </a:rPr>
              <a:t> </a:t>
            </a:r>
            <a:r>
              <a:rPr lang="ar-SA" sz="3200" b="1" dirty="0" err="1" smtClean="0">
                <a:solidFill>
                  <a:srgbClr val="FF0000"/>
                </a:solidFill>
              </a:rPr>
              <a:t>الانشطة</a:t>
            </a:r>
            <a:r>
              <a:rPr lang="ar-SA" sz="3200" b="1" dirty="0" smtClean="0">
                <a:solidFill>
                  <a:srgbClr val="FF0000"/>
                </a:solidFill>
              </a:rPr>
              <a:t> الرياضية </a:t>
            </a:r>
            <a:r>
              <a:rPr lang="ar-SA" sz="3200" b="1" dirty="0" err="1" smtClean="0">
                <a:solidFill>
                  <a:srgbClr val="FF0000"/>
                </a:solidFill>
              </a:rPr>
              <a:t>و</a:t>
            </a:r>
            <a:r>
              <a:rPr lang="ar-SA" sz="3200" b="1" dirty="0" smtClean="0">
                <a:solidFill>
                  <a:srgbClr val="FF0000"/>
                </a:solidFill>
              </a:rPr>
              <a:t> العدوان </a:t>
            </a:r>
            <a:r>
              <a:rPr lang="ar-SA" b="1" dirty="0" smtClean="0"/>
              <a:t>:</a:t>
            </a:r>
            <a:endParaRPr lang="ar-SA" dirty="0"/>
          </a:p>
        </p:txBody>
      </p:sp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357159" y="1569321"/>
            <a:ext cx="8429684" cy="4785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ar-SA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Calibri" pitchFamily="34" charset="0"/>
                <a:ea typeface="Calibri" pitchFamily="34" charset="0"/>
                <a:cs typeface="Arial" pitchFamily="34" charset="0"/>
              </a:rPr>
              <a:t>أنشطة رياضية تشجع العدوان المباشر </a:t>
            </a:r>
            <a:r>
              <a:rPr kumimoji="0" lang="ar-S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Calibri" pitchFamily="34" charset="0"/>
                <a:ea typeface="Calibri" pitchFamily="34" charset="0"/>
                <a:cs typeface="Arial" pitchFamily="34" charset="0"/>
              </a:rPr>
              <a:t>:</a:t>
            </a:r>
            <a:r>
              <a:rPr kumimoji="0" lang="ar-S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Calibri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ar-S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Calibri" pitchFamily="34" charset="0"/>
                <a:ea typeface="Calibri" pitchFamily="34" charset="0"/>
                <a:cs typeface="Arial" pitchFamily="34" charset="0"/>
              </a:rPr>
              <a:t>ومن أمثلة هذه الأنشطة الرياضية : الملاكمة - المصارعة - الجودو- الكراتية - كرة القدم الأمريكية </a:t>
            </a:r>
            <a:r>
              <a:rPr kumimoji="0" lang="ar-S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ar-SA" sz="24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Calibri" pitchFamily="34" charset="0"/>
                <a:ea typeface="Calibri" pitchFamily="34" charset="0"/>
                <a:cs typeface="Arial" pitchFamily="34" charset="0"/>
              </a:rPr>
              <a:t>أنشطة رياضية تشجع العدوان المباشر بدرجة محدودة </a:t>
            </a:r>
            <a:r>
              <a:rPr kumimoji="0" lang="ar-S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Calibri" pitchFamily="34" charset="0"/>
                <a:ea typeface="Calibri" pitchFamily="34" charset="0"/>
                <a:cs typeface="Arial" pitchFamily="34" charset="0"/>
              </a:rPr>
              <a:t>:</a:t>
            </a:r>
            <a:r>
              <a:rPr kumimoji="0" lang="ar-S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Calibri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ar-S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Calibri" pitchFamily="34" charset="0"/>
                <a:ea typeface="Calibri" pitchFamily="34" charset="0"/>
                <a:cs typeface="Arial" pitchFamily="34" charset="0"/>
              </a:rPr>
              <a:t>ومن أمثلة هذه الأنشطة الرياضية : كرة القدم ، كرة السلة ، كرة الماء ، كرة اليد ..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glow rad="139700">
                  <a:schemeClr val="accent4">
                    <a:satMod val="175000"/>
                    <a:alpha val="40000"/>
                  </a:schemeClr>
                </a:glow>
              </a:effectLst>
              <a:latin typeface="Calibri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400" dirty="0" smtClean="0">
              <a:latin typeface="Calibri" pitchFamily="34" charset="0"/>
              <a:cs typeface="Arial" pitchFamily="34" charset="0"/>
            </a:endParaRPr>
          </a:p>
          <a:p>
            <a:pPr marL="0" marR="0" lvl="0" indent="0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ar-S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Calibri" pitchFamily="34" charset="0"/>
                <a:ea typeface="Calibri" pitchFamily="34" charset="0"/>
                <a:cs typeface="Arial" pitchFamily="34" charset="0"/>
              </a:rPr>
              <a:t>أنشطة رياضية تتميز بالعدوان غير المباشر نحو المنافس :</a:t>
            </a:r>
            <a:r>
              <a:rPr kumimoji="0" lang="ar-S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Calibri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ar-S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Calibri" pitchFamily="34" charset="0"/>
                <a:ea typeface="Calibri" pitchFamily="34" charset="0"/>
                <a:cs typeface="Arial" pitchFamily="34" charset="0"/>
              </a:rPr>
              <a:t>ومن أمثلة ذلك عندما يؤدي لاعب التنس الضربة الساحقة بالكرة نحو المنافس </a:t>
            </a:r>
            <a:r>
              <a:rPr kumimoji="0" lang="ar-S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ar-SA" sz="2400" b="1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latin typeface="Calibri" pitchFamily="34" charset="0"/>
                <a:ea typeface="Calibri" pitchFamily="34" charset="0"/>
                <a:cs typeface="Arial" pitchFamily="34" charset="0"/>
              </a:rPr>
              <a:t>أنشطة رياضية تتميز بالعدوان الموجه نحو الأداة </a:t>
            </a:r>
            <a:r>
              <a:rPr kumimoji="0" lang="ar-S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latin typeface="Calibri" pitchFamily="34" charset="0"/>
                <a:ea typeface="Calibri" pitchFamily="34" charset="0"/>
                <a:cs typeface="Arial" pitchFamily="34" charset="0"/>
              </a:rPr>
              <a:t>:</a:t>
            </a:r>
            <a:r>
              <a:rPr kumimoji="0" lang="ar-S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latin typeface="Calibri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ar-S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latin typeface="Calibri" pitchFamily="34" charset="0"/>
                <a:ea typeface="Calibri" pitchFamily="34" charset="0"/>
                <a:cs typeface="Arial" pitchFamily="34" charset="0"/>
              </a:rPr>
              <a:t>ومثال ذلك رياضة الجولف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  <a:latin typeface="Calibri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ar-SA" sz="24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  <a:latin typeface="Calibri" pitchFamily="34" charset="0"/>
                <a:ea typeface="Calibri" pitchFamily="34" charset="0"/>
                <a:cs typeface="Arial" pitchFamily="34" charset="0"/>
              </a:rPr>
              <a:t>أنشطة رياضية </a:t>
            </a:r>
            <a:r>
              <a:rPr kumimoji="0" lang="ar-SA" sz="2400" b="1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  <a:latin typeface="Calibri" pitchFamily="34" charset="0"/>
                <a:ea typeface="Calibri" pitchFamily="34" charset="0"/>
                <a:cs typeface="Arial" pitchFamily="34" charset="0"/>
              </a:rPr>
              <a:t>لاتتضمن</a:t>
            </a:r>
            <a:r>
              <a:rPr kumimoji="0" lang="ar-SA" sz="24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  <a:latin typeface="Calibri" pitchFamily="34" charset="0"/>
                <a:ea typeface="Calibri" pitchFamily="34" charset="0"/>
                <a:cs typeface="Arial" pitchFamily="34" charset="0"/>
              </a:rPr>
              <a:t> العدوان المباشر وغير المباشر:</a:t>
            </a:r>
            <a:r>
              <a:rPr kumimoji="0" lang="ar-S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  <a:latin typeface="Calibri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ar-S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  <a:latin typeface="Calibri" pitchFamily="34" charset="0"/>
                <a:ea typeface="Calibri" pitchFamily="34" charset="0"/>
                <a:cs typeface="Arial" pitchFamily="34" charset="0"/>
              </a:rPr>
              <a:t>ومثال ذلك التمرينات الحرة</a:t>
            </a: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glow rad="63500">
                  <a:schemeClr val="accent6">
                    <a:satMod val="175000"/>
                    <a:alpha val="40000"/>
                  </a:schemeClr>
                </a:glow>
              </a:effectLst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cover dir="l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285721" y="642919"/>
            <a:ext cx="8358247" cy="4708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  <a:scene3d>
              <a:camera prst="perspectiveContrastingLeftFacing"/>
              <a:lightRig rig="threePt" dir="t"/>
            </a:scene3d>
          </a:bodyPr>
          <a:lstStyle/>
          <a:p>
            <a:pPr marL="0" marR="0" lvl="0" indent="0" algn="justLow" defTabSz="914400" rtl="1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لقد تبنت الجمعية الدولية لعلم النفس الرياضي توصيات عن العدوان والعنف في الرياضة، وكما يلي:</a:t>
            </a:r>
            <a:endParaRPr kumimoji="0" lang="en-US" sz="105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Low" defTabSz="914400" rtl="1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0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التوصية (1): يجب عمل نسخ للعقوبات الاساسية من قبل الاداريين فينتج قانون عقوبات سلوك العنف.</a:t>
            </a:r>
            <a:endParaRPr kumimoji="0" lang="en-US" sz="1050" b="1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Low" defTabSz="914400" rtl="1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000" b="1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التوصية (2):  يجب ان يؤكد الاداريين على التدريبات الاساسية للفريق لاسيما المستويات العليا التي تؤكد على حجم اللعب الجيد بين المشاركين.</a:t>
            </a:r>
            <a:endParaRPr kumimoji="0" lang="en-US" sz="1050" b="1" i="0" u="none" strike="noStrike" cap="none" normalizeH="0" baseline="0" dirty="0" smtClean="0">
              <a:ln>
                <a:noFill/>
              </a:ln>
              <a:solidFill>
                <a:srgbClr val="00B0F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Low" defTabSz="914400" rtl="1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0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التوصية (3):  يجب على الاداريين منع استعمال الكحول في اثناء الاحداث الرياضية.</a:t>
            </a:r>
            <a:endParaRPr kumimoji="0" lang="en-US" sz="1050" b="1" i="0" u="none" strike="noStrike" cap="none" normalizeH="0" baseline="0" dirty="0" smtClean="0">
              <a:ln>
                <a:noFill/>
              </a:ln>
              <a:solidFill>
                <a:schemeClr val="bg2">
                  <a:lumMod val="2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Low" defTabSz="914400" rtl="1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0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التوصية (4): يجب على الاداريين التأكيد على التسهيلات التي تأخذ بعين الاعتبار باشغال اوقات الفراغ والتسلية</a:t>
            </a:r>
            <a:r>
              <a:rPr kumimoji="0" lang="ar-SA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en-US" sz="105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Low" defTabSz="914400" rtl="1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التوصية (5): يجب على مدير الفريق وضع صفات اساسية للاحداث المنفردة للعدوان الذي يحصل في الرياضة اكثر من جعلهم (نجوم).</a:t>
            </a:r>
            <a:endParaRPr kumimoji="0" lang="ar-SA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plus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تدفق">
  <a:themeElements>
    <a:clrScheme name="تدفق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تدفق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تدفق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461</TotalTime>
  <Words>992</Words>
  <Application>Microsoft Office PowerPoint</Application>
  <PresentationFormat>عرض على الشاشة (3:4)‏</PresentationFormat>
  <Paragraphs>103</Paragraphs>
  <Slides>16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16</vt:i4>
      </vt:variant>
    </vt:vector>
  </HeadingPairs>
  <TitlesOfParts>
    <vt:vector size="17" baseType="lpstr">
      <vt:lpstr>تدفق</vt:lpstr>
      <vt:lpstr>علم النفس الرياضي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  <vt:lpstr>الشريحة 8</vt:lpstr>
      <vt:lpstr>الشريحة 9</vt:lpstr>
      <vt:lpstr>الشريحة 10</vt:lpstr>
      <vt:lpstr>الشريحة 11</vt:lpstr>
      <vt:lpstr>الشريحة 12</vt:lpstr>
      <vt:lpstr>الشريحة 13</vt:lpstr>
      <vt:lpstr>الشريحة 14</vt:lpstr>
      <vt:lpstr>الشريحة 15</vt:lpstr>
      <vt:lpstr>الشريحة 16</vt:lpstr>
    </vt:vector>
  </TitlesOfParts>
  <Company>DamasGate.com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Hp</dc:creator>
  <cp:lastModifiedBy>Hp</cp:lastModifiedBy>
  <cp:revision>87</cp:revision>
  <dcterms:created xsi:type="dcterms:W3CDTF">2015-03-20T14:10:27Z</dcterms:created>
  <dcterms:modified xsi:type="dcterms:W3CDTF">2015-10-16T12:20:40Z</dcterms:modified>
</cp:coreProperties>
</file>